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37" r:id="rId2"/>
    <p:sldId id="334" r:id="rId3"/>
    <p:sldId id="328" r:id="rId4"/>
    <p:sldId id="336" r:id="rId5"/>
    <p:sldId id="335" r:id="rId6"/>
    <p:sldId id="329" r:id="rId7"/>
    <p:sldId id="273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0D4787-C2A2-42F8-8C06-BF1C59B1B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" t="1592" b="21435"/>
          <a:stretch/>
        </p:blipFill>
        <p:spPr>
          <a:xfrm>
            <a:off x="2814091" y="0"/>
            <a:ext cx="6563818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24BB97-66A3-40F4-91BC-D75F0A22629C}"/>
              </a:ext>
            </a:extLst>
          </p:cNvPr>
          <p:cNvSpPr/>
          <p:nvPr/>
        </p:nvSpPr>
        <p:spPr>
          <a:xfrm>
            <a:off x="4702629" y="2886891"/>
            <a:ext cx="248194" cy="2220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104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2" y="175668"/>
            <a:ext cx="11077316" cy="1400530"/>
          </a:xfrm>
        </p:spPr>
        <p:txBody>
          <a:bodyPr/>
          <a:lstStyle/>
          <a:p>
            <a:r>
              <a:rPr lang="uk-UA" dirty="0"/>
              <a:t>Продовж  числовий ряд, допиши ще по 2 числа.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8C39D-A0F9-4010-BBBC-99447F3116ED}"/>
              </a:ext>
            </a:extLst>
          </p:cNvPr>
          <p:cNvSpPr txBox="1"/>
          <p:nvPr/>
        </p:nvSpPr>
        <p:spPr>
          <a:xfrm>
            <a:off x="4000127" y="1893657"/>
            <a:ext cx="5758021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 61 …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4000127" y="4194829"/>
            <a:ext cx="6011527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 38 …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«»">
            <a:extLst>
              <a:ext uri="{FF2B5EF4-FFF2-40B4-BE49-F238E27FC236}">
                <a16:creationId xmlns:a16="http://schemas.microsoft.com/office/drawing/2014/main" id="{9FB585B6-7388-48A3-892A-168A5A02B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06" y="1576198"/>
            <a:ext cx="3444716" cy="289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KLESS PEN вечная ручка без чернил купить с доставкой по РФ">
            <a:extLst>
              <a:ext uri="{FF2B5EF4-FFF2-40B4-BE49-F238E27FC236}">
                <a16:creationId xmlns:a16="http://schemas.microsoft.com/office/drawing/2014/main" id="{763E530D-B7F1-471B-B749-5D382280A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t="582" r="18100"/>
          <a:stretch/>
        </p:blipFill>
        <p:spPr bwMode="auto">
          <a:xfrm>
            <a:off x="837589" y="4469221"/>
            <a:ext cx="2373349" cy="240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53" y="1225217"/>
            <a:ext cx="10551771" cy="1108796"/>
          </a:xfrm>
        </p:spPr>
        <p:txBody>
          <a:bodyPr/>
          <a:lstStyle/>
          <a:p>
            <a:r>
              <a:rPr lang="uk-UA" dirty="0"/>
              <a:t> </a:t>
            </a:r>
            <a:r>
              <a:rPr lang="uk-UA" dirty="0" err="1"/>
              <a:t>Запиши</a:t>
            </a:r>
            <a:r>
              <a:rPr lang="uk-UA" dirty="0"/>
              <a:t> числа у порядку </a:t>
            </a:r>
            <a:r>
              <a:rPr lang="uk-UA" dirty="0">
                <a:solidFill>
                  <a:schemeClr val="tx1"/>
                </a:solidFill>
              </a:rPr>
              <a:t>зростання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0" y="2874602"/>
            <a:ext cx="12133553" cy="2243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43, 87, 21,18, 5, 49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808FC-CB92-4361-B5AC-FCFABCE1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8066815" cy="1400530"/>
          </a:xfrm>
        </p:spPr>
        <p:txBody>
          <a:bodyPr/>
          <a:lstStyle/>
          <a:p>
            <a:r>
              <a:rPr lang="uk-UA" dirty="0"/>
              <a:t>Порівняй числа (</a:t>
            </a:r>
            <a:r>
              <a:rPr lang="en-US" dirty="0"/>
              <a:t>&gt; &lt; =)</a:t>
            </a:r>
            <a:endParaRPr lang="uk-U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F7F8C-15E0-432C-A1B9-D5C84E8DFB1F}"/>
              </a:ext>
            </a:extLst>
          </p:cNvPr>
          <p:cNvSpPr txBox="1"/>
          <p:nvPr/>
        </p:nvSpPr>
        <p:spPr>
          <a:xfrm>
            <a:off x="251187" y="2155372"/>
            <a:ext cx="1512299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 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7091E1-EA39-4992-9398-369C5B0A8AC9}"/>
              </a:ext>
            </a:extLst>
          </p:cNvPr>
          <p:cNvSpPr txBox="1"/>
          <p:nvPr/>
        </p:nvSpPr>
        <p:spPr>
          <a:xfrm>
            <a:off x="7200627" y="2177144"/>
            <a:ext cx="1512299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68EC3-87AB-4EA9-B7D1-02225C7D09BF}"/>
              </a:ext>
            </a:extLst>
          </p:cNvPr>
          <p:cNvSpPr txBox="1"/>
          <p:nvPr/>
        </p:nvSpPr>
        <p:spPr>
          <a:xfrm>
            <a:off x="3171574" y="2155372"/>
            <a:ext cx="1512299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2195A-2B56-4E41-80AC-2D49BB2C3FA2}"/>
              </a:ext>
            </a:extLst>
          </p:cNvPr>
          <p:cNvSpPr txBox="1"/>
          <p:nvPr/>
        </p:nvSpPr>
        <p:spPr>
          <a:xfrm>
            <a:off x="10056504" y="2177144"/>
            <a:ext cx="108691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D0D43-70A1-450B-8BBA-7832127F3772}"/>
              </a:ext>
            </a:extLst>
          </p:cNvPr>
          <p:cNvSpPr txBox="1"/>
          <p:nvPr/>
        </p:nvSpPr>
        <p:spPr>
          <a:xfrm>
            <a:off x="1821624" y="2320835"/>
            <a:ext cx="1274152" cy="128227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8AC8B9-DDDB-4E59-BD98-5FDC56FEEF8E}"/>
              </a:ext>
            </a:extLst>
          </p:cNvPr>
          <p:cNvSpPr txBox="1"/>
          <p:nvPr/>
        </p:nvSpPr>
        <p:spPr>
          <a:xfrm>
            <a:off x="8782352" y="2320835"/>
            <a:ext cx="1274152" cy="128227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89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6ED27-C74D-4571-AC8B-6F805A1C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466" y="144935"/>
            <a:ext cx="10505067" cy="1728385"/>
          </a:xfrm>
        </p:spPr>
        <p:txBody>
          <a:bodyPr/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Додаємо і віднімаємо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основі нумерації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B1D6E0-A6C0-4363-8FC2-6281BB46E869}"/>
              </a:ext>
            </a:extLst>
          </p:cNvPr>
          <p:cNvSpPr txBox="1"/>
          <p:nvPr/>
        </p:nvSpPr>
        <p:spPr>
          <a:xfrm>
            <a:off x="2857841" y="1939775"/>
            <a:ext cx="2531203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87AE5-E4FC-4E8E-B7A3-EE5579730FFB}"/>
              </a:ext>
            </a:extLst>
          </p:cNvPr>
          <p:cNvSpPr txBox="1"/>
          <p:nvPr/>
        </p:nvSpPr>
        <p:spPr>
          <a:xfrm>
            <a:off x="6431280" y="1961548"/>
            <a:ext cx="2531203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FA1003-D4D9-46D8-99E3-7DD6DCC28EC5}"/>
              </a:ext>
            </a:extLst>
          </p:cNvPr>
          <p:cNvSpPr txBox="1"/>
          <p:nvPr/>
        </p:nvSpPr>
        <p:spPr>
          <a:xfrm>
            <a:off x="251186" y="3607060"/>
            <a:ext cx="414813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FE272C-CFC9-4B16-9880-C1DD4556D3FA}"/>
              </a:ext>
            </a:extLst>
          </p:cNvPr>
          <p:cNvSpPr txBox="1"/>
          <p:nvPr/>
        </p:nvSpPr>
        <p:spPr>
          <a:xfrm>
            <a:off x="7480662" y="3611416"/>
            <a:ext cx="414813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89 -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67F323-5489-47E7-9CBC-FCB38B9D2C67}"/>
              </a:ext>
            </a:extLst>
          </p:cNvPr>
          <p:cNvSpPr txBox="1"/>
          <p:nvPr/>
        </p:nvSpPr>
        <p:spPr>
          <a:xfrm>
            <a:off x="4021931" y="5283057"/>
            <a:ext cx="414813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«»">
            <a:extLst>
              <a:ext uri="{FF2B5EF4-FFF2-40B4-BE49-F238E27FC236}">
                <a16:creationId xmlns:a16="http://schemas.microsoft.com/office/drawing/2014/main" id="{05C16CA4-E9DB-408A-BCF1-E3C3C94E8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302842"/>
            <a:ext cx="2391591" cy="157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05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FA935-889D-4FE2-A5D5-B92DB7A9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90" y="200892"/>
            <a:ext cx="10622110" cy="1815326"/>
          </a:xfrm>
        </p:spPr>
        <p:txBody>
          <a:bodyPr/>
          <a:lstStyle/>
          <a:p>
            <a:r>
              <a:rPr lang="uk-UA" sz="5400" dirty="0">
                <a:solidFill>
                  <a:schemeClr val="tx1"/>
                </a:solidFill>
              </a:rPr>
              <a:t>	Додаємо і віднімаємо круглі числа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C39D1A-1F87-44F7-AB18-1EACF529532A}"/>
              </a:ext>
            </a:extLst>
          </p:cNvPr>
          <p:cNvSpPr txBox="1"/>
          <p:nvPr/>
        </p:nvSpPr>
        <p:spPr>
          <a:xfrm>
            <a:off x="196233" y="2406849"/>
            <a:ext cx="474207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90 - 60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4599DF-647B-445D-A70B-CEFB886905E8}"/>
              </a:ext>
            </a:extLst>
          </p:cNvPr>
          <p:cNvSpPr txBox="1"/>
          <p:nvPr/>
        </p:nvSpPr>
        <p:spPr>
          <a:xfrm>
            <a:off x="6749144" y="2274319"/>
            <a:ext cx="4876800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+ 30</a:t>
            </a:r>
            <a:endParaRPr lang="ru-RU" sz="9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B47F820-CFE7-4C34-AA43-DFD802067DDF}"/>
              </a:ext>
            </a:extLst>
          </p:cNvPr>
          <p:cNvSpPr txBox="1">
            <a:spLocks/>
          </p:cNvSpPr>
          <p:nvPr/>
        </p:nvSpPr>
        <p:spPr>
          <a:xfrm>
            <a:off x="6707392" y="3891810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CE6DA-A92B-4121-BF50-64704DD36F6A}"/>
              </a:ext>
            </a:extLst>
          </p:cNvPr>
          <p:cNvSpPr txBox="1"/>
          <p:nvPr/>
        </p:nvSpPr>
        <p:spPr>
          <a:xfrm>
            <a:off x="683200" y="1915819"/>
            <a:ext cx="4254560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94 - 4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DB42B-40B0-473B-967B-190ADF25B76C}"/>
              </a:ext>
            </a:extLst>
          </p:cNvPr>
          <p:cNvSpPr txBox="1"/>
          <p:nvPr/>
        </p:nvSpPr>
        <p:spPr>
          <a:xfrm>
            <a:off x="6978041" y="4143291"/>
            <a:ext cx="4038980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36 - 30 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84B300-A999-476C-AA5A-2EE3FBDA1804}"/>
              </a:ext>
            </a:extLst>
          </p:cNvPr>
          <p:cNvSpPr txBox="1"/>
          <p:nvPr/>
        </p:nvSpPr>
        <p:spPr>
          <a:xfrm>
            <a:off x="6978041" y="1931877"/>
            <a:ext cx="375962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+ 8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FD8162-0A38-4C2D-8967-11F695F648C0}"/>
              </a:ext>
            </a:extLst>
          </p:cNvPr>
          <p:cNvSpPr txBox="1"/>
          <p:nvPr/>
        </p:nvSpPr>
        <p:spPr>
          <a:xfrm>
            <a:off x="817787" y="4115723"/>
            <a:ext cx="4381229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816739" y="2928449"/>
            <a:ext cx="7704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Задай татові чи мамі аналогічні завдання, а вони – тобі. </a:t>
            </a:r>
          </a:p>
        </p:txBody>
      </p:sp>
      <p:pic>
        <p:nvPicPr>
          <p:cNvPr id="1026" name="Picture 2" descr="«»">
            <a:extLst>
              <a:ext uri="{FF2B5EF4-FFF2-40B4-BE49-F238E27FC236}">
                <a16:creationId xmlns:a16="http://schemas.microsoft.com/office/drawing/2014/main" id="{7324AC33-49EB-450D-B162-5EE7D4F9F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356689"/>
            <a:ext cx="3224986" cy="379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1884</TotalTime>
  <Words>107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Продовж  числовий ряд, допиши ще по 2 числа. </vt:lpstr>
      <vt:lpstr> Запиши числа у порядку зростання </vt:lpstr>
      <vt:lpstr>Порівняй числа (&gt; &lt; =)</vt:lpstr>
      <vt:lpstr> Додаємо і віднімаємо  на основі нумерації</vt:lpstr>
      <vt:lpstr> Додаємо і віднімаємо круглі числа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57</cp:revision>
  <dcterms:created xsi:type="dcterms:W3CDTF">2021-01-19T18:58:25Z</dcterms:created>
  <dcterms:modified xsi:type="dcterms:W3CDTF">2022-09-06T10:54:12Z</dcterms:modified>
</cp:coreProperties>
</file>