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57" r:id="rId2"/>
    <p:sldId id="267" r:id="rId3"/>
    <p:sldId id="265" r:id="rId4"/>
    <p:sldId id="263" r:id="rId5"/>
    <p:sldId id="256" r:id="rId6"/>
    <p:sldId id="259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E38AB-65E7-4211-909E-0E4F475A0C5C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0B825-7551-4061-A9D0-A6BA876DF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4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0B825-7551-4061-A9D0-A6BA876DFD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93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59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607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80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696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97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98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147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0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66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54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19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96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83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77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9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57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794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BCB6B6A-C845-44DA-BDCA-C39E257BF7E5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34B82-5042-4D6D-B071-BA0046FD54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020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911" y="1622533"/>
            <a:ext cx="8967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Порівнюємо числа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Что можно нарисовать на тему &quot;Математика&quot;, какой рисунок?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5448" y="0"/>
            <a:ext cx="2233683" cy="302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2354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0D4787-C2A2-42F8-8C06-BF1C59B1B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2" t="1592" b="21435"/>
          <a:stretch/>
        </p:blipFill>
        <p:spPr>
          <a:xfrm>
            <a:off x="2901608" y="0"/>
            <a:ext cx="6563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317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E1B24C16-0391-4D87-A9F3-1917A4BFED5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1926" y="0"/>
            <a:ext cx="2233683" cy="302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08BF76-6182-46A1-8E6D-9DCD4D8FD399}"/>
              </a:ext>
            </a:extLst>
          </p:cNvPr>
          <p:cNvSpPr txBox="1"/>
          <p:nvPr/>
        </p:nvSpPr>
        <p:spPr>
          <a:xfrm>
            <a:off x="827417" y="291475"/>
            <a:ext cx="84718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	Утвори і </a:t>
            </a:r>
            <a:r>
              <a:rPr lang="uk-UA" sz="5400" dirty="0" err="1"/>
              <a:t>запиши</a:t>
            </a:r>
            <a:r>
              <a:rPr lang="uk-UA" sz="5400" dirty="0"/>
              <a:t> всі двоцифрові числа, використовуючи цифри 3, 5, 9 </a:t>
            </a: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D9350-571A-439E-A8B5-8F6C8D068CEC}"/>
              </a:ext>
            </a:extLst>
          </p:cNvPr>
          <p:cNvSpPr txBox="1"/>
          <p:nvPr/>
        </p:nvSpPr>
        <p:spPr>
          <a:xfrm>
            <a:off x="495303" y="3784627"/>
            <a:ext cx="363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35, 39, </a:t>
            </a:r>
            <a:endParaRPr lang="ru-RU" sz="8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F4229-A433-483C-8F54-3A4E0668421E}"/>
              </a:ext>
            </a:extLst>
          </p:cNvPr>
          <p:cNvSpPr txBox="1"/>
          <p:nvPr/>
        </p:nvSpPr>
        <p:spPr>
          <a:xfrm>
            <a:off x="4127503" y="3784627"/>
            <a:ext cx="363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53, 59, </a:t>
            </a:r>
            <a:endParaRPr lang="ru-RU" sz="8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5E246B-2D13-43BC-B01E-B1D9F5BFEA14}"/>
              </a:ext>
            </a:extLst>
          </p:cNvPr>
          <p:cNvSpPr txBox="1"/>
          <p:nvPr/>
        </p:nvSpPr>
        <p:spPr>
          <a:xfrm>
            <a:off x="7774341" y="3784627"/>
            <a:ext cx="363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93, 95 </a:t>
            </a:r>
            <a:endParaRPr lang="ru-RU" sz="8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2C161-F913-44A6-8E4D-A320319DE7C3}"/>
              </a:ext>
            </a:extLst>
          </p:cNvPr>
          <p:cNvSpPr txBox="1"/>
          <p:nvPr/>
        </p:nvSpPr>
        <p:spPr>
          <a:xfrm>
            <a:off x="495302" y="5102843"/>
            <a:ext cx="56006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33, 55, 99.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384730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ва будиночки — Християнський портал КІРІОС">
            <a:extLst>
              <a:ext uri="{FF2B5EF4-FFF2-40B4-BE49-F238E27FC236}">
                <a16:creationId xmlns:a16="http://schemas.microsoft.com/office/drawing/2014/main" id="{0687B058-0240-4C66-867D-1C905CD42E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4"/>
          <a:stretch/>
        </p:blipFill>
        <p:spPr bwMode="auto">
          <a:xfrm>
            <a:off x="3721153" y="1863619"/>
            <a:ext cx="2229943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ва будиночки — Християнський портал КІРІОС">
            <a:extLst>
              <a:ext uri="{FF2B5EF4-FFF2-40B4-BE49-F238E27FC236}">
                <a16:creationId xmlns:a16="http://schemas.microsoft.com/office/drawing/2014/main" id="{5BC608C4-8F5D-4299-97DD-2DDE5B8F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90"/>
          <a:stretch/>
        </p:blipFill>
        <p:spPr bwMode="auto">
          <a:xfrm flipH="1">
            <a:off x="5846164" y="1863619"/>
            <a:ext cx="1244184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6B4538-F263-4B0C-99F0-6DFC0B1B5492}"/>
              </a:ext>
            </a:extLst>
          </p:cNvPr>
          <p:cNvSpPr txBox="1"/>
          <p:nvPr/>
        </p:nvSpPr>
        <p:spPr>
          <a:xfrm>
            <a:off x="2488369" y="494675"/>
            <a:ext cx="61759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Гра  «Сусіди»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01CCAC-FC19-48F2-9118-892373CD8DD9}"/>
              </a:ext>
            </a:extLst>
          </p:cNvPr>
          <p:cNvSpPr txBox="1"/>
          <p:nvPr/>
        </p:nvSpPr>
        <p:spPr>
          <a:xfrm>
            <a:off x="436728" y="4901783"/>
            <a:ext cx="32844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…19…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EC5EA8-8D0B-48E6-ADAE-D1CA72C3525A}"/>
              </a:ext>
            </a:extLst>
          </p:cNvPr>
          <p:cNvSpPr txBox="1"/>
          <p:nvPr/>
        </p:nvSpPr>
        <p:spPr>
          <a:xfrm>
            <a:off x="4236828" y="4901783"/>
            <a:ext cx="2853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…50…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E80626-7DA6-4061-8E9F-331B160D2A78}"/>
              </a:ext>
            </a:extLst>
          </p:cNvPr>
          <p:cNvSpPr txBox="1"/>
          <p:nvPr/>
        </p:nvSpPr>
        <p:spPr>
          <a:xfrm>
            <a:off x="8220948" y="4901783"/>
            <a:ext cx="35343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…99…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8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Оригинал схемы вышивки «гномики» (№45066) - Вышивка кресто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" t="6880" r="7580" b="9659"/>
          <a:stretch/>
        </p:blipFill>
        <p:spPr bwMode="auto">
          <a:xfrm>
            <a:off x="8489505" y="0"/>
            <a:ext cx="3702495" cy="333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06717" y="4618299"/>
            <a:ext cx="44418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100 * 10 </a:t>
            </a:r>
            <a:endParaRPr lang="ru-RU" sz="8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EB106B-EF67-42F4-90E1-4F3C7F428816}"/>
              </a:ext>
            </a:extLst>
          </p:cNvPr>
          <p:cNvSpPr txBox="1"/>
          <p:nvPr/>
        </p:nvSpPr>
        <p:spPr>
          <a:xfrm>
            <a:off x="4887637" y="2834070"/>
            <a:ext cx="48876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  9 * 99 </a:t>
            </a:r>
            <a:endParaRPr lang="ru-RU" sz="80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01F555-B632-439F-8381-813FB2159055}"/>
              </a:ext>
            </a:extLst>
          </p:cNvPr>
          <p:cNvSpPr txBox="1"/>
          <p:nvPr/>
        </p:nvSpPr>
        <p:spPr>
          <a:xfrm>
            <a:off x="0" y="2769232"/>
            <a:ext cx="48876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1 * 11 </a:t>
            </a:r>
            <a:endParaRPr lang="ru-RU" sz="8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B840A5-0F16-4CF4-8A93-0FC80E1350FB}"/>
              </a:ext>
            </a:extLst>
          </p:cNvPr>
          <p:cNvSpPr txBox="1"/>
          <p:nvPr/>
        </p:nvSpPr>
        <p:spPr>
          <a:xfrm>
            <a:off x="192417" y="494675"/>
            <a:ext cx="84718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Порівнюємо числа </a:t>
            </a:r>
            <a:endParaRPr lang="ru-RU" sz="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3A8006-5468-4ED9-ADDD-1DE26475664D}"/>
              </a:ext>
            </a:extLst>
          </p:cNvPr>
          <p:cNvSpPr txBox="1"/>
          <p:nvPr/>
        </p:nvSpPr>
        <p:spPr>
          <a:xfrm>
            <a:off x="5641145" y="4561453"/>
            <a:ext cx="39802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b="1" dirty="0"/>
              <a:t>84 * 58 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115381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1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952" y="1612743"/>
            <a:ext cx="11191165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55771" y="4671"/>
            <a:ext cx="4294702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uk-UA" sz="40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Руханка</a:t>
            </a:r>
            <a:r>
              <a:rPr lang="uk-UA" sz="40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«Піца»</a:t>
            </a:r>
          </a:p>
        </p:txBody>
      </p:sp>
      <p:pic>
        <p:nvPicPr>
          <p:cNvPr id="2050" name="Picture 2" descr="Библиотека пользователя Наталья Геннадьевна">
            <a:extLst>
              <a:ext uri="{FF2B5EF4-FFF2-40B4-BE49-F238E27FC236}">
                <a16:creationId xmlns:a16="http://schemas.microsoft.com/office/drawing/2014/main" id="{97B913BE-216C-4AFC-B6FB-A150483C8A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3" b="8717"/>
          <a:stretch/>
        </p:blipFill>
        <p:spPr bwMode="auto">
          <a:xfrm>
            <a:off x="2667000" y="1198075"/>
            <a:ext cx="6192187" cy="520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Стокові векторні зображення Школярів | Depositphotos®">
            <a:extLst>
              <a:ext uri="{FF2B5EF4-FFF2-40B4-BE49-F238E27FC236}">
                <a16:creationId xmlns:a16="http://schemas.microsoft.com/office/drawing/2014/main" id="{3E288834-B329-4DE7-B376-BC92204B6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85" y="80380"/>
            <a:ext cx="3807518" cy="298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BEF9B0-68A4-4E96-9667-B356A1417E76}"/>
              </a:ext>
            </a:extLst>
          </p:cNvPr>
          <p:cNvSpPr txBox="1"/>
          <p:nvPr/>
        </p:nvSpPr>
        <p:spPr>
          <a:xfrm>
            <a:off x="2866686" y="264465"/>
            <a:ext cx="83697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/>
              <a:t> Порівняй числа,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Познач, яким було для тебе завдання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3A6D88-35A4-4D54-A530-AC6D46D0474D}"/>
              </a:ext>
            </a:extLst>
          </p:cNvPr>
          <p:cNvSpPr txBox="1"/>
          <p:nvPr/>
        </p:nvSpPr>
        <p:spPr>
          <a:xfrm flipH="1">
            <a:off x="723900" y="3938091"/>
            <a:ext cx="2857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45 *  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BD562F-DF49-4234-A56B-6157E0740060}"/>
              </a:ext>
            </a:extLst>
          </p:cNvPr>
          <p:cNvSpPr txBox="1"/>
          <p:nvPr/>
        </p:nvSpPr>
        <p:spPr>
          <a:xfrm flipH="1">
            <a:off x="3450489" y="3985102"/>
            <a:ext cx="2645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12 *  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9E2568-6755-47ED-BE74-C6A0D99383AA}"/>
              </a:ext>
            </a:extLst>
          </p:cNvPr>
          <p:cNvSpPr txBox="1"/>
          <p:nvPr/>
        </p:nvSpPr>
        <p:spPr>
          <a:xfrm flipH="1">
            <a:off x="6476999" y="3938091"/>
            <a:ext cx="26455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7 *  77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06D104-E405-4A46-AD97-3D5EC7BED9E6}"/>
              </a:ext>
            </a:extLst>
          </p:cNvPr>
          <p:cNvSpPr txBox="1"/>
          <p:nvPr/>
        </p:nvSpPr>
        <p:spPr>
          <a:xfrm flipH="1">
            <a:off x="9578098" y="4008447"/>
            <a:ext cx="2229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28 *  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59AD8-E4B8-4E42-832E-48C4A90EE9D3}"/>
              </a:ext>
            </a:extLst>
          </p:cNvPr>
          <p:cNvSpPr txBox="1"/>
          <p:nvPr/>
        </p:nvSpPr>
        <p:spPr>
          <a:xfrm flipH="1">
            <a:off x="9578098" y="5082688"/>
            <a:ext cx="2229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9 *  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F67405-43E8-4F46-8471-0E610FD4D91F}"/>
              </a:ext>
            </a:extLst>
          </p:cNvPr>
          <p:cNvSpPr txBox="1"/>
          <p:nvPr/>
        </p:nvSpPr>
        <p:spPr>
          <a:xfrm flipH="1">
            <a:off x="6435845" y="5107056"/>
            <a:ext cx="2229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13 * 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1F34E4-E330-464B-9CF4-FB2938C38520}"/>
              </a:ext>
            </a:extLst>
          </p:cNvPr>
          <p:cNvSpPr txBox="1"/>
          <p:nvPr/>
        </p:nvSpPr>
        <p:spPr>
          <a:xfrm flipH="1">
            <a:off x="3390117" y="5082688"/>
            <a:ext cx="2229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67 *  57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1200A5-E462-4745-BBEB-C2B66FA624CE}"/>
              </a:ext>
            </a:extLst>
          </p:cNvPr>
          <p:cNvSpPr txBox="1"/>
          <p:nvPr/>
        </p:nvSpPr>
        <p:spPr>
          <a:xfrm flipH="1">
            <a:off x="723900" y="5107056"/>
            <a:ext cx="2229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72 *  71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FE2BA0A-A1C7-44BF-9BBB-D428D5FE9D59}"/>
              </a:ext>
            </a:extLst>
          </p:cNvPr>
          <p:cNvSpPr/>
          <p:nvPr/>
        </p:nvSpPr>
        <p:spPr>
          <a:xfrm>
            <a:off x="8244242" y="2540807"/>
            <a:ext cx="634999" cy="6223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4D21B52-20DB-4499-A2F4-4EC392EED981}"/>
              </a:ext>
            </a:extLst>
          </p:cNvPr>
          <p:cNvSpPr/>
          <p:nvPr/>
        </p:nvSpPr>
        <p:spPr>
          <a:xfrm>
            <a:off x="4302216" y="2540807"/>
            <a:ext cx="638084" cy="6223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89E025-DC28-4F3F-A6B3-BB4AA48657F3}"/>
              </a:ext>
            </a:extLst>
          </p:cNvPr>
          <p:cNvSpPr txBox="1"/>
          <p:nvPr/>
        </p:nvSpPr>
        <p:spPr>
          <a:xfrm>
            <a:off x="5113270" y="2644287"/>
            <a:ext cx="1703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важке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FF4359-5691-4BAF-A688-F7AA48097142}"/>
              </a:ext>
            </a:extLst>
          </p:cNvPr>
          <p:cNvSpPr txBox="1"/>
          <p:nvPr/>
        </p:nvSpPr>
        <p:spPr>
          <a:xfrm>
            <a:off x="8988877" y="2615456"/>
            <a:ext cx="1317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B050"/>
                </a:solidFill>
              </a:rPr>
              <a:t>легке</a:t>
            </a:r>
          </a:p>
        </p:txBody>
      </p:sp>
    </p:spTree>
    <p:extLst>
      <p:ext uri="{BB962C8B-B14F-4D97-AF65-F5344CB8AC3E}">
        <p14:creationId xmlns:p14="http://schemas.microsoft.com/office/powerpoint/2010/main" val="41146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Стокові векторні зображення Школярів | Depositphotos®">
            <a:extLst>
              <a:ext uri="{FF2B5EF4-FFF2-40B4-BE49-F238E27FC236}">
                <a16:creationId xmlns:a16="http://schemas.microsoft.com/office/drawing/2014/main" id="{BD8C53DC-128F-4686-A7B7-63907A309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85" y="1642480"/>
            <a:ext cx="3807518" cy="298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E0FD82-86FD-4924-BF1A-2F8A25E5FAB6}"/>
              </a:ext>
            </a:extLst>
          </p:cNvPr>
          <p:cNvSpPr txBox="1"/>
          <p:nvPr/>
        </p:nvSpPr>
        <p:spPr>
          <a:xfrm>
            <a:off x="4289515" y="1499850"/>
            <a:ext cx="7442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/>
              <a:t>     Повтори числа в межах 100, </a:t>
            </a:r>
          </a:p>
          <a:p>
            <a:pPr algn="ctr"/>
            <a:r>
              <a:rPr lang="uk-UA" sz="4400" dirty="0"/>
              <a:t>полічи від 1 до 100 та </a:t>
            </a:r>
          </a:p>
          <a:p>
            <a:pPr algn="ctr"/>
            <a:r>
              <a:rPr lang="uk-UA" sz="4400" dirty="0"/>
              <a:t>від 100 до 1.</a:t>
            </a:r>
          </a:p>
        </p:txBody>
      </p:sp>
    </p:spTree>
    <p:extLst>
      <p:ext uri="{BB962C8B-B14F-4D97-AF65-F5344CB8AC3E}">
        <p14:creationId xmlns:p14="http://schemas.microsoft.com/office/powerpoint/2010/main" val="453638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209</TotalTime>
  <Words>123</Words>
  <Application>Microsoft Office PowerPoint</Application>
  <PresentationFormat>Широкоэкранный</PresentationFormat>
  <Paragraphs>32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16</cp:revision>
  <dcterms:created xsi:type="dcterms:W3CDTF">2022-01-11T16:38:27Z</dcterms:created>
  <dcterms:modified xsi:type="dcterms:W3CDTF">2022-09-05T05:27:52Z</dcterms:modified>
</cp:coreProperties>
</file>