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341" r:id="rId2"/>
    <p:sldId id="354" r:id="rId3"/>
    <p:sldId id="273" r:id="rId4"/>
    <p:sldId id="356" r:id="rId5"/>
    <p:sldId id="355" r:id="rId6"/>
    <p:sldId id="334" r:id="rId7"/>
    <p:sldId id="35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DA95"/>
    <a:srgbClr val="EECC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6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02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2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73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401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532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496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916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755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4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5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40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91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097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2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53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67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27.09.2022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0250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FC547A-E42E-4088-A767-115B9C6D7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907" y="1803216"/>
            <a:ext cx="11676185" cy="2768783"/>
          </a:xfrm>
        </p:spPr>
        <p:txBody>
          <a:bodyPr/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Додаємо і віднімаємо числа різними способами</a:t>
            </a:r>
          </a:p>
        </p:txBody>
      </p:sp>
    </p:spTree>
    <p:extLst>
      <p:ext uri="{BB962C8B-B14F-4D97-AF65-F5344CB8AC3E}">
        <p14:creationId xmlns:p14="http://schemas.microsoft.com/office/powerpoint/2010/main" val="1524482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01A6E1-EF38-43B4-A574-8DD475C67661}"/>
              </a:ext>
            </a:extLst>
          </p:cNvPr>
          <p:cNvSpPr txBox="1"/>
          <p:nvPr/>
        </p:nvSpPr>
        <p:spPr>
          <a:xfrm>
            <a:off x="353825" y="1859340"/>
            <a:ext cx="75664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Прочитай першу задачу за номером 4 на сторінці 19, склади до неї короткий запис та розв’яжи її.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1C3944-6AE0-4B81-A040-13CF4C249A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785" r="23682" b="2941"/>
          <a:stretch/>
        </p:blipFill>
        <p:spPr>
          <a:xfrm>
            <a:off x="8048983" y="766483"/>
            <a:ext cx="3789192" cy="5049371"/>
          </a:xfrm>
          <a:prstGeom prst="rect">
            <a:avLst/>
          </a:prstGeom>
        </p:spPr>
      </p:pic>
      <p:sp>
        <p:nvSpPr>
          <p:cNvPr id="5" name="Облачко с текстом: овальное 4">
            <a:extLst>
              <a:ext uri="{FF2B5EF4-FFF2-40B4-BE49-F238E27FC236}">
                <a16:creationId xmlns:a16="http://schemas.microsoft.com/office/drawing/2014/main" id="{68C3C721-3777-40C4-82BE-243BAAA6B747}"/>
              </a:ext>
            </a:extLst>
          </p:cNvPr>
          <p:cNvSpPr/>
          <p:nvPr/>
        </p:nvSpPr>
        <p:spPr>
          <a:xfrm>
            <a:off x="6723528" y="73958"/>
            <a:ext cx="2528047" cy="1569660"/>
          </a:xfrm>
          <a:prstGeom prst="wedgeEllipseCallout">
            <a:avLst>
              <a:gd name="adj1" fmla="val 41117"/>
              <a:gd name="adj2" fmla="val 11639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Привіт, друзі! Попрацюємо над задачами</a:t>
            </a:r>
          </a:p>
        </p:txBody>
      </p:sp>
    </p:spTree>
    <p:extLst>
      <p:ext uri="{BB962C8B-B14F-4D97-AF65-F5344CB8AC3E}">
        <p14:creationId xmlns:p14="http://schemas.microsoft.com/office/powerpoint/2010/main" val="3972528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172862"/>
              </p:ext>
            </p:extLst>
          </p:nvPr>
        </p:nvGraphicFramePr>
        <p:xfrm>
          <a:off x="916422" y="641055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44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877659" y="-13343"/>
            <a:ext cx="40705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1127369" y="216845"/>
            <a:ext cx="33542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1589716" y="5064208"/>
            <a:ext cx="2770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53  - 20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555947" y="791548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53 б.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1051199" y="1599259"/>
            <a:ext cx="30094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2395556" y="2148889"/>
            <a:ext cx="2410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20 б.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4290597" y="5037471"/>
            <a:ext cx="3239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33(б.)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41EBA1-B7C9-41E3-8ED8-CC57935E4AC1}"/>
              </a:ext>
            </a:extLst>
          </p:cNvPr>
          <p:cNvSpPr txBox="1"/>
          <p:nvPr/>
        </p:nvSpPr>
        <p:spPr>
          <a:xfrm>
            <a:off x="3084796" y="6006322"/>
            <a:ext cx="38418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Відповідь: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3FA0A6-0C86-4A04-BDBC-F8B4BD5333EE}"/>
              </a:ext>
            </a:extLst>
          </p:cNvPr>
          <p:cNvSpPr txBox="1"/>
          <p:nvPr/>
        </p:nvSpPr>
        <p:spPr>
          <a:xfrm>
            <a:off x="6604541" y="6127873"/>
            <a:ext cx="4980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33 бджілки.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4CC690-6DCE-4B46-B138-5592D3B0C570}"/>
              </a:ext>
            </a:extLst>
          </p:cNvPr>
          <p:cNvSpPr txBox="1"/>
          <p:nvPr/>
        </p:nvSpPr>
        <p:spPr>
          <a:xfrm>
            <a:off x="737242" y="3062067"/>
            <a:ext cx="30094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Зал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A6841D-3365-4286-83B4-291CD1CFA72D}"/>
              </a:ext>
            </a:extLst>
          </p:cNvPr>
          <p:cNvSpPr txBox="1"/>
          <p:nvPr/>
        </p:nvSpPr>
        <p:spPr>
          <a:xfrm>
            <a:off x="3606478" y="3620671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86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18" grpId="0"/>
      <p:bldP spid="22" grpId="0"/>
      <p:bldP spid="25" grpId="0"/>
      <p:bldP spid="26" grpId="0"/>
      <p:bldP spid="19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01A6E1-EF38-43B4-A574-8DD475C67661}"/>
              </a:ext>
            </a:extLst>
          </p:cNvPr>
          <p:cNvSpPr txBox="1"/>
          <p:nvPr/>
        </p:nvSpPr>
        <p:spPr>
          <a:xfrm>
            <a:off x="353825" y="1859340"/>
            <a:ext cx="75664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Прочитай змінену умову задачі. Що змінилося? Розкажи, як зміниться  короткий запис. Розв’яжи її.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1C3944-6AE0-4B81-A040-13CF4C249A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785" r="23682" b="2941"/>
          <a:stretch/>
        </p:blipFill>
        <p:spPr>
          <a:xfrm>
            <a:off x="8048983" y="1008530"/>
            <a:ext cx="3789192" cy="5049371"/>
          </a:xfrm>
          <a:prstGeom prst="rect">
            <a:avLst/>
          </a:prstGeom>
        </p:spPr>
      </p:pic>
      <p:sp>
        <p:nvSpPr>
          <p:cNvPr id="5" name="Облачко с текстом: овальное 4">
            <a:extLst>
              <a:ext uri="{FF2B5EF4-FFF2-40B4-BE49-F238E27FC236}">
                <a16:creationId xmlns:a16="http://schemas.microsoft.com/office/drawing/2014/main" id="{68C3C721-3777-40C4-82BE-243BAAA6B747}"/>
              </a:ext>
            </a:extLst>
          </p:cNvPr>
          <p:cNvSpPr/>
          <p:nvPr/>
        </p:nvSpPr>
        <p:spPr>
          <a:xfrm>
            <a:off x="6723528" y="73958"/>
            <a:ext cx="2528047" cy="1569660"/>
          </a:xfrm>
          <a:prstGeom prst="wedgeEllipseCallout">
            <a:avLst>
              <a:gd name="adj1" fmla="val 41117"/>
              <a:gd name="adj2" fmla="val 11639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А тепер змінена умова задачі...</a:t>
            </a:r>
          </a:p>
        </p:txBody>
      </p:sp>
    </p:spTree>
    <p:extLst>
      <p:ext uri="{BB962C8B-B14F-4D97-AF65-F5344CB8AC3E}">
        <p14:creationId xmlns:p14="http://schemas.microsoft.com/office/powerpoint/2010/main" val="1141305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16422" y="641055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446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877659" y="-13343"/>
            <a:ext cx="40705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(2)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1127369" y="216845"/>
            <a:ext cx="33542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1589716" y="5064208"/>
            <a:ext cx="2770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53  + 20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601379" y="829394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53 б.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1051199" y="1599259"/>
            <a:ext cx="30094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2990156" y="2175744"/>
            <a:ext cx="2410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20 б.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4290597" y="5037471"/>
            <a:ext cx="3239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73(б.)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41EBA1-B7C9-41E3-8ED8-CC57935E4AC1}"/>
              </a:ext>
            </a:extLst>
          </p:cNvPr>
          <p:cNvSpPr txBox="1"/>
          <p:nvPr/>
        </p:nvSpPr>
        <p:spPr>
          <a:xfrm>
            <a:off x="3084796" y="6006322"/>
            <a:ext cx="38418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Відповідь: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3FA0A6-0C86-4A04-BDBC-F8B4BD5333EE}"/>
              </a:ext>
            </a:extLst>
          </p:cNvPr>
          <p:cNvSpPr txBox="1"/>
          <p:nvPr/>
        </p:nvSpPr>
        <p:spPr>
          <a:xfrm>
            <a:off x="6604541" y="6127873"/>
            <a:ext cx="4980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73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бджілки.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4CC690-6DCE-4B46-B138-5592D3B0C570}"/>
              </a:ext>
            </a:extLst>
          </p:cNvPr>
          <p:cNvSpPr txBox="1"/>
          <p:nvPr/>
        </p:nvSpPr>
        <p:spPr>
          <a:xfrm>
            <a:off x="337683" y="3096323"/>
            <a:ext cx="30094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Ст.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A6841D-3365-4286-83B4-291CD1CFA72D}"/>
              </a:ext>
            </a:extLst>
          </p:cNvPr>
          <p:cNvSpPr txBox="1"/>
          <p:nvPr/>
        </p:nvSpPr>
        <p:spPr>
          <a:xfrm>
            <a:off x="3151525" y="3624510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38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18" grpId="0"/>
      <p:bldP spid="22" grpId="0"/>
      <p:bldP spid="25" grpId="0"/>
      <p:bldP spid="26" grpId="0"/>
      <p:bldP spid="19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B28C84-D447-4A2C-AF6E-081A8CFDF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71" y="980946"/>
            <a:ext cx="11691257" cy="1400530"/>
          </a:xfrm>
        </p:spPr>
        <p:txBody>
          <a:bodyPr/>
          <a:lstStyle/>
          <a:p>
            <a:r>
              <a:rPr lang="uk-UA" dirty="0" err="1"/>
              <a:t>Запиши</a:t>
            </a:r>
            <a:r>
              <a:rPr lang="uk-UA" dirty="0"/>
              <a:t> </a:t>
            </a:r>
            <a:r>
              <a:rPr lang="uk-UA" b="1" dirty="0">
                <a:solidFill>
                  <a:schemeClr val="bg1"/>
                </a:solidFill>
              </a:rPr>
              <a:t>число</a:t>
            </a:r>
            <a:r>
              <a:rPr lang="uk-UA" dirty="0"/>
              <a:t> </a:t>
            </a:r>
            <a:r>
              <a:rPr lang="uk-UA" b="1" u="sng" dirty="0">
                <a:solidFill>
                  <a:schemeClr val="tx1"/>
                </a:solidFill>
              </a:rPr>
              <a:t>сумою розрядних доданків</a:t>
            </a:r>
            <a:endParaRPr lang="ru-RU" b="1" u="sng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4B1581-B208-42F7-99C5-187E137F5A9A}"/>
              </a:ext>
            </a:extLst>
          </p:cNvPr>
          <p:cNvSpPr txBox="1"/>
          <p:nvPr/>
        </p:nvSpPr>
        <p:spPr>
          <a:xfrm>
            <a:off x="663788" y="2381476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1BF216-2F1B-4428-95EA-F8F15F360703}"/>
              </a:ext>
            </a:extLst>
          </p:cNvPr>
          <p:cNvSpPr txBox="1"/>
          <p:nvPr/>
        </p:nvSpPr>
        <p:spPr>
          <a:xfrm>
            <a:off x="663788" y="4757720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975393-9B42-41A0-AAA9-5CC3772116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785" r="23682" b="2941"/>
          <a:stretch/>
        </p:blipFill>
        <p:spPr>
          <a:xfrm>
            <a:off x="9364373" y="1852409"/>
            <a:ext cx="2577255" cy="343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95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5FE8A6-E99E-40E0-BD9C-544ABDFE16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785" r="23682" b="2941"/>
          <a:stretch/>
        </p:blipFill>
        <p:spPr>
          <a:xfrm>
            <a:off x="8048983" y="766483"/>
            <a:ext cx="3789192" cy="50493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894DF4-2441-4FCC-BF6B-BB7F5201CBEB}"/>
              </a:ext>
            </a:extLst>
          </p:cNvPr>
          <p:cNvSpPr txBox="1"/>
          <p:nvPr/>
        </p:nvSpPr>
        <p:spPr>
          <a:xfrm>
            <a:off x="353826" y="257316"/>
            <a:ext cx="84996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	Знайди значення виразів, користуючись зручним для тебе способом. </a:t>
            </a:r>
          </a:p>
        </p:txBody>
      </p:sp>
      <p:pic>
        <p:nvPicPr>
          <p:cNvPr id="1026" name="Picture 2" descr="Електронна книжка «Математика. Підручник. 2 клас», автора Оксана Онопрієнко, Світлана Скворцова – фото №1">
            <a:extLst>
              <a:ext uri="{FF2B5EF4-FFF2-40B4-BE49-F238E27FC236}">
                <a16:creationId xmlns:a16="http://schemas.microsoft.com/office/drawing/2014/main" id="{181EE455-C662-4215-BF8E-E75BB33FA6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3" b="5648"/>
          <a:stretch/>
        </p:blipFill>
        <p:spPr bwMode="auto">
          <a:xfrm>
            <a:off x="99172" y="1936377"/>
            <a:ext cx="3790950" cy="478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AE9F03-81F8-4802-B017-3AF05C83723B}"/>
              </a:ext>
            </a:extLst>
          </p:cNvPr>
          <p:cNvSpPr txBox="1"/>
          <p:nvPr/>
        </p:nvSpPr>
        <p:spPr>
          <a:xfrm>
            <a:off x="4283907" y="2875669"/>
            <a:ext cx="3371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Ст. 19 </a:t>
            </a:r>
            <a:r>
              <a:rPr lang="en-US" sz="4800" i="1" dirty="0"/>
              <a:t>N</a:t>
            </a:r>
            <a:r>
              <a:rPr lang="en-US" sz="4800" dirty="0"/>
              <a:t>3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949820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2078</TotalTime>
  <Words>163</Words>
  <Application>Microsoft Office PowerPoint</Application>
  <PresentationFormat>Широкоэкранный</PresentationFormat>
  <Paragraphs>36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Ион</vt:lpstr>
      <vt:lpstr>Додаємо і віднімаємо числа різними способами</vt:lpstr>
      <vt:lpstr>Презентация PowerPoint</vt:lpstr>
      <vt:lpstr>Презентация PowerPoint</vt:lpstr>
      <vt:lpstr>Презентация PowerPoint</vt:lpstr>
      <vt:lpstr>Презентация PowerPoint</vt:lpstr>
      <vt:lpstr>Запиши число сумою розрядних доданків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61</cp:revision>
  <dcterms:created xsi:type="dcterms:W3CDTF">2021-01-19T18:58:25Z</dcterms:created>
  <dcterms:modified xsi:type="dcterms:W3CDTF">2022-09-27T07:06:02Z</dcterms:modified>
</cp:coreProperties>
</file>