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341" r:id="rId2"/>
    <p:sldId id="352" r:id="rId3"/>
    <p:sldId id="336" r:id="rId4"/>
    <p:sldId id="334" r:id="rId5"/>
    <p:sldId id="337" r:id="rId6"/>
    <p:sldId id="338" r:id="rId7"/>
    <p:sldId id="328" r:id="rId8"/>
    <p:sldId id="340" r:id="rId9"/>
    <p:sldId id="33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A95"/>
    <a:srgbClr val="EEC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C547A-E42E-4088-A767-115B9C6D7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07" y="1803216"/>
            <a:ext cx="11676185" cy="2768783"/>
          </a:xfrm>
        </p:spPr>
        <p:txBody>
          <a:bodyPr/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 і віднімаємо числа</a:t>
            </a:r>
            <a:b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100</a:t>
            </a:r>
          </a:p>
        </p:txBody>
      </p:sp>
    </p:spTree>
    <p:extLst>
      <p:ext uri="{BB962C8B-B14F-4D97-AF65-F5344CB8AC3E}">
        <p14:creationId xmlns:p14="http://schemas.microsoft.com/office/powerpoint/2010/main" val="1524482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3816739" y="3035797"/>
            <a:ext cx="8273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  </a:t>
            </a:r>
            <a:endParaRPr lang="uk-UA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300446" y="1021273"/>
            <a:ext cx="109818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Попрацюй самостійно</a:t>
            </a:r>
          </a:p>
          <a:p>
            <a:endParaRPr lang="uk-U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15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(4, 5стовп.),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N5</a:t>
            </a:r>
            <a:endParaRPr lang="uk-U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0EA83E-4553-4A74-B6EF-7EF36B8EAFEA}"/>
              </a:ext>
            </a:extLst>
          </p:cNvPr>
          <p:cNvSpPr txBox="1"/>
          <p:nvPr/>
        </p:nvSpPr>
        <p:spPr>
          <a:xfrm>
            <a:off x="483476" y="677918"/>
            <a:ext cx="88444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Роздивись граф-схему. Склади за нею задачу на порівняння.</a:t>
            </a: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49226B4-1132-47FA-A054-FC9250668FE9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8621" y="220745"/>
            <a:ext cx="2843048" cy="476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836F188B-2998-4960-A219-4E4C3B20D889}"/>
              </a:ext>
            </a:extLst>
          </p:cNvPr>
          <p:cNvSpPr/>
          <p:nvPr/>
        </p:nvSpPr>
        <p:spPr>
          <a:xfrm>
            <a:off x="1755228" y="1954924"/>
            <a:ext cx="1560786" cy="14740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431373B-4197-4D61-82AF-5BE524800D4E}"/>
              </a:ext>
            </a:extLst>
          </p:cNvPr>
          <p:cNvSpPr/>
          <p:nvPr/>
        </p:nvSpPr>
        <p:spPr>
          <a:xfrm>
            <a:off x="4771697" y="1954924"/>
            <a:ext cx="1560786" cy="14740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DC7BD9D-689D-41F2-9415-F291FECA7D72}"/>
              </a:ext>
            </a:extLst>
          </p:cNvPr>
          <p:cNvCxnSpPr>
            <a:stCxn id="4" idx="5"/>
          </p:cNvCxnSpPr>
          <p:nvPr/>
        </p:nvCxnSpPr>
        <p:spPr>
          <a:xfrm>
            <a:off x="3087442" y="3213127"/>
            <a:ext cx="1027358" cy="917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4858724-BCD3-4E46-AE8C-7F3EB371E8B1}"/>
              </a:ext>
            </a:extLst>
          </p:cNvPr>
          <p:cNvCxnSpPr>
            <a:cxnSpLocks/>
            <a:endCxn id="5" idx="3"/>
          </p:cNvCxnSpPr>
          <p:nvPr/>
        </p:nvCxnSpPr>
        <p:spPr>
          <a:xfrm flipV="1">
            <a:off x="4096435" y="3213127"/>
            <a:ext cx="903834" cy="91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EB44FE2-3629-4D37-8CED-956A1499A9CD}"/>
              </a:ext>
            </a:extLst>
          </p:cNvPr>
          <p:cNvSpPr txBox="1"/>
          <p:nvPr/>
        </p:nvSpPr>
        <p:spPr>
          <a:xfrm>
            <a:off x="2034388" y="2274839"/>
            <a:ext cx="11259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</a:rPr>
              <a:t>49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6D4956-3AF7-4B96-A834-60E701E843A5}"/>
              </a:ext>
            </a:extLst>
          </p:cNvPr>
          <p:cNvSpPr txBox="1"/>
          <p:nvPr/>
        </p:nvSpPr>
        <p:spPr>
          <a:xfrm>
            <a:off x="5083928" y="2282062"/>
            <a:ext cx="9363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BBE5CC0-28BA-4E34-8478-3F02777F1712}"/>
              </a:ext>
            </a:extLst>
          </p:cNvPr>
          <p:cNvSpPr/>
          <p:nvPr/>
        </p:nvSpPr>
        <p:spPr>
          <a:xfrm>
            <a:off x="3710788" y="3232155"/>
            <a:ext cx="742307" cy="4966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-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C9B71AB-4F7B-4103-88C8-648D9C9812B2}"/>
              </a:ext>
            </a:extLst>
          </p:cNvPr>
          <p:cNvSpPr/>
          <p:nvPr/>
        </p:nvSpPr>
        <p:spPr>
          <a:xfrm>
            <a:off x="3220785" y="3821658"/>
            <a:ext cx="1560786" cy="14740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45D52D-4EAB-4CC9-BE97-328708C2925B}"/>
              </a:ext>
            </a:extLst>
          </p:cNvPr>
          <p:cNvSpPr txBox="1"/>
          <p:nvPr/>
        </p:nvSpPr>
        <p:spPr>
          <a:xfrm>
            <a:off x="3377322" y="4037531"/>
            <a:ext cx="1394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?</a:t>
            </a:r>
          </a:p>
        </p:txBody>
      </p:sp>
    </p:spTree>
    <p:extLst>
      <p:ext uri="{BB962C8B-B14F-4D97-AF65-F5344CB8AC3E}">
        <p14:creationId xmlns:p14="http://schemas.microsoft.com/office/powerpoint/2010/main" val="3361328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28C84-D447-4A2C-AF6E-081A8CFD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64540" cy="1400530"/>
          </a:xfrm>
        </p:spPr>
        <p:txBody>
          <a:bodyPr/>
          <a:lstStyle/>
          <a:p>
            <a:r>
              <a:rPr lang="uk-UA" dirty="0"/>
              <a:t>Пригадаємо таблицю розрядів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B1581-B208-42F7-99C5-187E137F5A9A}"/>
              </a:ext>
            </a:extLst>
          </p:cNvPr>
          <p:cNvSpPr txBox="1"/>
          <p:nvPr/>
        </p:nvSpPr>
        <p:spPr>
          <a:xfrm>
            <a:off x="10311571" y="1152983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1BF216-2F1B-4428-95EA-F8F15F360703}"/>
              </a:ext>
            </a:extLst>
          </p:cNvPr>
          <p:cNvSpPr txBox="1"/>
          <p:nvPr/>
        </p:nvSpPr>
        <p:spPr>
          <a:xfrm>
            <a:off x="10311571" y="3121794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8">
            <a:extLst>
              <a:ext uri="{FF2B5EF4-FFF2-40B4-BE49-F238E27FC236}">
                <a16:creationId xmlns:a16="http://schemas.microsoft.com/office/drawing/2014/main" id="{1100BB07-818D-491B-B40B-DB7E841BA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667125"/>
              </p:ext>
            </p:extLst>
          </p:nvPr>
        </p:nvGraphicFramePr>
        <p:xfrm>
          <a:off x="280351" y="1650402"/>
          <a:ext cx="9609237" cy="4754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64853">
                  <a:extLst>
                    <a:ext uri="{9D8B030D-6E8A-4147-A177-3AD203B41FA5}">
                      <a16:colId xmlns:a16="http://schemas.microsoft.com/office/drawing/2014/main" val="1536549242"/>
                    </a:ext>
                  </a:extLst>
                </a:gridCol>
                <a:gridCol w="4744384">
                  <a:extLst>
                    <a:ext uri="{9D8B030D-6E8A-4147-A177-3AD203B41FA5}">
                      <a16:colId xmlns:a16="http://schemas.microsoft.com/office/drawing/2014/main" val="12612808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6600" dirty="0"/>
                        <a:t>Десятки</a:t>
                      </a:r>
                      <a:r>
                        <a:rPr lang="uk-UA" sz="3600" dirty="0"/>
                        <a:t> 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7200" dirty="0"/>
                        <a:t>Одиниці</a:t>
                      </a:r>
                      <a:endParaRPr lang="ru-RU" sz="7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5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7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688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7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55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7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3600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8E9DC85-3A23-48C9-B53A-633DB7738436}"/>
              </a:ext>
            </a:extLst>
          </p:cNvPr>
          <p:cNvSpPr txBox="1"/>
          <p:nvPr/>
        </p:nvSpPr>
        <p:spPr>
          <a:xfrm>
            <a:off x="10411719" y="4904874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5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28C84-D447-4A2C-AF6E-081A8CFD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980946"/>
            <a:ext cx="11691257" cy="1400530"/>
          </a:xfrm>
        </p:spPr>
        <p:txBody>
          <a:bodyPr/>
          <a:lstStyle/>
          <a:p>
            <a:r>
              <a:rPr lang="uk-UA" dirty="0" err="1"/>
              <a:t>Запиши</a:t>
            </a:r>
            <a:r>
              <a:rPr lang="uk-UA" dirty="0"/>
              <a:t> </a:t>
            </a:r>
            <a:r>
              <a:rPr lang="uk-UA" b="1" dirty="0">
                <a:solidFill>
                  <a:schemeClr val="bg1"/>
                </a:solidFill>
              </a:rPr>
              <a:t>число</a:t>
            </a:r>
            <a:r>
              <a:rPr lang="uk-UA" dirty="0"/>
              <a:t> </a:t>
            </a:r>
            <a:r>
              <a:rPr lang="uk-UA" dirty="0">
                <a:solidFill>
                  <a:srgbClr val="00B0F0"/>
                </a:solidFill>
              </a:rPr>
              <a:t>сумою розрядних доданків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B1581-B208-42F7-99C5-187E137F5A9A}"/>
              </a:ext>
            </a:extLst>
          </p:cNvPr>
          <p:cNvSpPr txBox="1"/>
          <p:nvPr/>
        </p:nvSpPr>
        <p:spPr>
          <a:xfrm>
            <a:off x="663788" y="2381476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1BF216-2F1B-4428-95EA-F8F15F360703}"/>
              </a:ext>
            </a:extLst>
          </p:cNvPr>
          <p:cNvSpPr txBox="1"/>
          <p:nvPr/>
        </p:nvSpPr>
        <p:spPr>
          <a:xfrm>
            <a:off x="663788" y="4757720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5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1367582" y="1484927"/>
            <a:ext cx="6195812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 + 20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0237ED-4FEE-40E7-86FD-400AC1FFA59C}"/>
              </a:ext>
            </a:extLst>
          </p:cNvPr>
          <p:cNvCxnSpPr>
            <a:cxnSpLocks/>
          </p:cNvCxnSpPr>
          <p:nvPr/>
        </p:nvCxnSpPr>
        <p:spPr>
          <a:xfrm>
            <a:off x="2926081" y="3285308"/>
            <a:ext cx="415577" cy="12401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914545-F27B-46A6-BF93-1EE50E92DACB}"/>
              </a:ext>
            </a:extLst>
          </p:cNvPr>
          <p:cNvCxnSpPr>
            <a:cxnSpLocks/>
          </p:cNvCxnSpPr>
          <p:nvPr/>
        </p:nvCxnSpPr>
        <p:spPr>
          <a:xfrm flipH="1">
            <a:off x="3386781" y="3294560"/>
            <a:ext cx="3337695" cy="1186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32D775-7A5B-4731-ACE9-1B49AB8AA6FB}"/>
              </a:ext>
            </a:extLst>
          </p:cNvPr>
          <p:cNvCxnSpPr>
            <a:cxnSpLocks/>
          </p:cNvCxnSpPr>
          <p:nvPr/>
        </p:nvCxnSpPr>
        <p:spPr>
          <a:xfrm>
            <a:off x="1850285" y="3285308"/>
            <a:ext cx="122650" cy="12401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F6ACF9-218A-4710-AB01-05478D326CD5}"/>
              </a:ext>
            </a:extLst>
          </p:cNvPr>
          <p:cNvSpPr txBox="1"/>
          <p:nvPr/>
        </p:nvSpPr>
        <p:spPr>
          <a:xfrm>
            <a:off x="2678934" y="4480560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796052-E668-49E5-9AD0-F7D5631CA1B4}"/>
              </a:ext>
            </a:extLst>
          </p:cNvPr>
          <p:cNvSpPr txBox="1"/>
          <p:nvPr/>
        </p:nvSpPr>
        <p:spPr>
          <a:xfrm>
            <a:off x="1265088" y="4433007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7AD59-5F7E-403A-A1D5-81DEC0A1911A}"/>
              </a:ext>
            </a:extLst>
          </p:cNvPr>
          <p:cNvSpPr txBox="1"/>
          <p:nvPr/>
        </p:nvSpPr>
        <p:spPr>
          <a:xfrm>
            <a:off x="8147704" y="1781722"/>
            <a:ext cx="2676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=54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A207255-076D-48FC-B42E-FB7D49CC6EE1}"/>
              </a:ext>
            </a:extLst>
          </p:cNvPr>
          <p:cNvCxnSpPr>
            <a:cxnSpLocks/>
          </p:cNvCxnSpPr>
          <p:nvPr/>
        </p:nvCxnSpPr>
        <p:spPr>
          <a:xfrm flipH="1">
            <a:off x="1972935" y="3343875"/>
            <a:ext cx="3495767" cy="11366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026AF46-3A88-4F4C-9297-2B8672C7FC26}"/>
              </a:ext>
            </a:extLst>
          </p:cNvPr>
          <p:cNvSpPr txBox="1"/>
          <p:nvPr/>
        </p:nvSpPr>
        <p:spPr>
          <a:xfrm>
            <a:off x="1367582" y="481610"/>
            <a:ext cx="2363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9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10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4" grpId="0" animBg="1"/>
      <p:bldP spid="25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1367582" y="1484927"/>
            <a:ext cx="6195812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68 - 30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0237ED-4FEE-40E7-86FD-400AC1FFA59C}"/>
              </a:ext>
            </a:extLst>
          </p:cNvPr>
          <p:cNvCxnSpPr>
            <a:cxnSpLocks/>
          </p:cNvCxnSpPr>
          <p:nvPr/>
        </p:nvCxnSpPr>
        <p:spPr>
          <a:xfrm>
            <a:off x="2926081" y="3285308"/>
            <a:ext cx="415577" cy="12401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914545-F27B-46A6-BF93-1EE50E92DACB}"/>
              </a:ext>
            </a:extLst>
          </p:cNvPr>
          <p:cNvCxnSpPr>
            <a:cxnSpLocks/>
          </p:cNvCxnSpPr>
          <p:nvPr/>
        </p:nvCxnSpPr>
        <p:spPr>
          <a:xfrm flipH="1">
            <a:off x="3386782" y="3285308"/>
            <a:ext cx="2709217" cy="11952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32D775-7A5B-4731-ACE9-1B49AB8AA6FB}"/>
              </a:ext>
            </a:extLst>
          </p:cNvPr>
          <p:cNvCxnSpPr>
            <a:cxnSpLocks/>
          </p:cNvCxnSpPr>
          <p:nvPr/>
        </p:nvCxnSpPr>
        <p:spPr>
          <a:xfrm>
            <a:off x="1850285" y="3285308"/>
            <a:ext cx="122650" cy="12401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F6ACF9-218A-4710-AB01-05478D326CD5}"/>
              </a:ext>
            </a:extLst>
          </p:cNvPr>
          <p:cNvSpPr txBox="1"/>
          <p:nvPr/>
        </p:nvSpPr>
        <p:spPr>
          <a:xfrm>
            <a:off x="2678934" y="4480560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796052-E668-49E5-9AD0-F7D5631CA1B4}"/>
              </a:ext>
            </a:extLst>
          </p:cNvPr>
          <p:cNvSpPr txBox="1"/>
          <p:nvPr/>
        </p:nvSpPr>
        <p:spPr>
          <a:xfrm>
            <a:off x="1265088" y="4433007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7AD59-5F7E-403A-A1D5-81DEC0A1911A}"/>
              </a:ext>
            </a:extLst>
          </p:cNvPr>
          <p:cNvSpPr txBox="1"/>
          <p:nvPr/>
        </p:nvSpPr>
        <p:spPr>
          <a:xfrm>
            <a:off x="6772505" y="1662699"/>
            <a:ext cx="26767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=38</a:t>
            </a:r>
            <a:endParaRPr lang="ru-RU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A207255-076D-48FC-B42E-FB7D49CC6EE1}"/>
              </a:ext>
            </a:extLst>
          </p:cNvPr>
          <p:cNvCxnSpPr>
            <a:cxnSpLocks/>
          </p:cNvCxnSpPr>
          <p:nvPr/>
        </p:nvCxnSpPr>
        <p:spPr>
          <a:xfrm flipH="1">
            <a:off x="1919387" y="3351382"/>
            <a:ext cx="3495767" cy="11366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999A3FF-834A-49E6-8020-6CD5C1897C4A}"/>
              </a:ext>
            </a:extLst>
          </p:cNvPr>
          <p:cNvSpPr txBox="1"/>
          <p:nvPr/>
        </p:nvSpPr>
        <p:spPr>
          <a:xfrm>
            <a:off x="1367582" y="423043"/>
            <a:ext cx="2363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і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9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64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4" grpId="0" animBg="1"/>
      <p:bldP spid="25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1367582" y="1484927"/>
            <a:ext cx="4994029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+ 2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0237ED-4FEE-40E7-86FD-400AC1FFA59C}"/>
              </a:ext>
            </a:extLst>
          </p:cNvPr>
          <p:cNvCxnSpPr>
            <a:cxnSpLocks/>
          </p:cNvCxnSpPr>
          <p:nvPr/>
        </p:nvCxnSpPr>
        <p:spPr>
          <a:xfrm>
            <a:off x="2926080" y="3285308"/>
            <a:ext cx="1058092" cy="607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914545-F27B-46A6-BF93-1EE50E92DACB}"/>
              </a:ext>
            </a:extLst>
          </p:cNvPr>
          <p:cNvCxnSpPr>
            <a:cxnSpLocks/>
          </p:cNvCxnSpPr>
          <p:nvPr/>
        </p:nvCxnSpPr>
        <p:spPr>
          <a:xfrm flipH="1">
            <a:off x="3984172" y="3351382"/>
            <a:ext cx="1449977" cy="5413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32D775-7A5B-4731-ACE9-1B49AB8AA6FB}"/>
              </a:ext>
            </a:extLst>
          </p:cNvPr>
          <p:cNvCxnSpPr>
            <a:cxnSpLocks/>
          </p:cNvCxnSpPr>
          <p:nvPr/>
        </p:nvCxnSpPr>
        <p:spPr>
          <a:xfrm>
            <a:off x="1854042" y="3285308"/>
            <a:ext cx="687448" cy="7319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F6ACF9-218A-4710-AB01-05478D326CD5}"/>
              </a:ext>
            </a:extLst>
          </p:cNvPr>
          <p:cNvSpPr txBox="1"/>
          <p:nvPr/>
        </p:nvSpPr>
        <p:spPr>
          <a:xfrm>
            <a:off x="3395217" y="3803413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796052-E668-49E5-9AD0-F7D5631CA1B4}"/>
              </a:ext>
            </a:extLst>
          </p:cNvPr>
          <p:cNvSpPr txBox="1"/>
          <p:nvPr/>
        </p:nvSpPr>
        <p:spPr>
          <a:xfrm>
            <a:off x="1998618" y="3741422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7AD59-5F7E-403A-A1D5-81DEC0A1911A}"/>
              </a:ext>
            </a:extLst>
          </p:cNvPr>
          <p:cNvSpPr txBox="1"/>
          <p:nvPr/>
        </p:nvSpPr>
        <p:spPr>
          <a:xfrm>
            <a:off x="6589206" y="1781722"/>
            <a:ext cx="2676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 9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D85BD2-4777-4ACE-917E-58B3FD49AE16}"/>
              </a:ext>
            </a:extLst>
          </p:cNvPr>
          <p:cNvSpPr txBox="1"/>
          <p:nvPr/>
        </p:nvSpPr>
        <p:spPr>
          <a:xfrm>
            <a:off x="1296241" y="562204"/>
            <a:ext cx="2363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і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9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8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24" grpId="0" animBg="1"/>
      <p:bldP spid="25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1367582" y="1484927"/>
            <a:ext cx="4994029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48 - 5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0237ED-4FEE-40E7-86FD-400AC1FFA59C}"/>
              </a:ext>
            </a:extLst>
          </p:cNvPr>
          <p:cNvCxnSpPr>
            <a:cxnSpLocks/>
          </p:cNvCxnSpPr>
          <p:nvPr/>
        </p:nvCxnSpPr>
        <p:spPr>
          <a:xfrm>
            <a:off x="2926080" y="3285308"/>
            <a:ext cx="1058092" cy="607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914545-F27B-46A6-BF93-1EE50E92DACB}"/>
              </a:ext>
            </a:extLst>
          </p:cNvPr>
          <p:cNvCxnSpPr>
            <a:cxnSpLocks/>
          </p:cNvCxnSpPr>
          <p:nvPr/>
        </p:nvCxnSpPr>
        <p:spPr>
          <a:xfrm flipH="1">
            <a:off x="3984172" y="3351382"/>
            <a:ext cx="1449977" cy="5413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32D775-7A5B-4731-ACE9-1B49AB8AA6FB}"/>
              </a:ext>
            </a:extLst>
          </p:cNvPr>
          <p:cNvCxnSpPr>
            <a:cxnSpLocks/>
          </p:cNvCxnSpPr>
          <p:nvPr/>
        </p:nvCxnSpPr>
        <p:spPr>
          <a:xfrm>
            <a:off x="1854042" y="3285308"/>
            <a:ext cx="687448" cy="7319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F6ACF9-218A-4710-AB01-05478D326CD5}"/>
              </a:ext>
            </a:extLst>
          </p:cNvPr>
          <p:cNvSpPr txBox="1"/>
          <p:nvPr/>
        </p:nvSpPr>
        <p:spPr>
          <a:xfrm>
            <a:off x="3395217" y="3803413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796052-E668-49E5-9AD0-F7D5631CA1B4}"/>
              </a:ext>
            </a:extLst>
          </p:cNvPr>
          <p:cNvSpPr txBox="1"/>
          <p:nvPr/>
        </p:nvSpPr>
        <p:spPr>
          <a:xfrm>
            <a:off x="1998618" y="3741422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7AD59-5F7E-403A-A1D5-81DEC0A1911A}"/>
              </a:ext>
            </a:extLst>
          </p:cNvPr>
          <p:cNvSpPr txBox="1"/>
          <p:nvPr/>
        </p:nvSpPr>
        <p:spPr>
          <a:xfrm>
            <a:off x="6081346" y="1870885"/>
            <a:ext cx="2676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=43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0F9184-49D5-454E-BC45-7967CA7B4300}"/>
              </a:ext>
            </a:extLst>
          </p:cNvPr>
          <p:cNvSpPr txBox="1"/>
          <p:nvPr/>
        </p:nvSpPr>
        <p:spPr>
          <a:xfrm>
            <a:off x="1448014" y="509638"/>
            <a:ext cx="2363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і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9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4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24" grpId="0" animBg="1"/>
      <p:bldP spid="25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418012" y="3413217"/>
            <a:ext cx="3830431" cy="19133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74 - 2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26ED5F8B-AFC9-4FD3-B422-1D99134D7F85}"/>
              </a:ext>
            </a:extLst>
          </p:cNvPr>
          <p:cNvSpPr txBox="1">
            <a:spLocks/>
          </p:cNvSpPr>
          <p:nvPr/>
        </p:nvSpPr>
        <p:spPr>
          <a:xfrm>
            <a:off x="6822984" y="1778004"/>
            <a:ext cx="4177952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 + 20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9126149-7224-4CA1-BC63-9B88DB27C3CC}"/>
              </a:ext>
            </a:extLst>
          </p:cNvPr>
          <p:cNvSpPr txBox="1">
            <a:spLocks/>
          </p:cNvSpPr>
          <p:nvPr/>
        </p:nvSpPr>
        <p:spPr>
          <a:xfrm>
            <a:off x="570412" y="1812388"/>
            <a:ext cx="3830431" cy="19133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 + 6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C82553B-A4A1-47E1-ADCC-446C32D83E54}"/>
              </a:ext>
            </a:extLst>
          </p:cNvPr>
          <p:cNvSpPr txBox="1">
            <a:spLocks/>
          </p:cNvSpPr>
          <p:nvPr/>
        </p:nvSpPr>
        <p:spPr>
          <a:xfrm>
            <a:off x="6822984" y="3168361"/>
            <a:ext cx="4177952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86 - 50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73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5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1978</TotalTime>
  <Words>156</Words>
  <Application>Microsoft Office PowerPoint</Application>
  <PresentationFormat>Широкоэкранный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Ион</vt:lpstr>
      <vt:lpstr>Додаємо і віднімаємо числа  в межах 100</vt:lpstr>
      <vt:lpstr>Презентация PowerPoint</vt:lpstr>
      <vt:lpstr>Пригадаємо таблицю розрядів</vt:lpstr>
      <vt:lpstr>Запиши число сумою розрядних доданків</vt:lpstr>
      <vt:lpstr> Додаємо і віднімаємо числа </vt:lpstr>
      <vt:lpstr> Додаємо і віднімаємо числа </vt:lpstr>
      <vt:lpstr> Додаємо і віднімаємо числа </vt:lpstr>
      <vt:lpstr> Додаємо і віднімаємо числа </vt:lpstr>
      <vt:lpstr> Додаємо і віднімаємо числа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57</cp:revision>
  <dcterms:created xsi:type="dcterms:W3CDTF">2021-01-19T18:58:25Z</dcterms:created>
  <dcterms:modified xsi:type="dcterms:W3CDTF">2022-09-21T05:54:03Z</dcterms:modified>
</cp:coreProperties>
</file>