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98" autoAdjust="0"/>
    <p:restoredTop sz="94660"/>
  </p:normalViewPr>
  <p:slideViewPr>
    <p:cSldViewPr snapToGrid="0">
      <p:cViewPr varScale="1">
        <p:scale>
          <a:sx n="53" d="100"/>
          <a:sy n="53" d="100"/>
        </p:scale>
        <p:origin x="10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FC6C2-F298-4C50-9A40-F6DC73A04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4783A8-1897-4DE6-87BC-64C41E900F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9C4509-D754-4016-982B-B5EB585FC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12ADDB-7148-4034-A602-A10599067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5D1D51-F1CB-4F68-B54B-D4E832754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0065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FD451-88FF-4BCA-B866-48872DF30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B18B01-A3F0-4244-B8C1-B78FEADBC0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C9A126-830B-4562-9CCF-C7723C6A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C1AC33-28A9-40F1-815C-44AA55FD1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C53FF8-AFAA-4939-88D0-69C43B580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7746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2B78EE7-A3A6-4FA3-9E38-16FAFC9707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E673C2D-E6B6-4232-B571-C95A90192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5A3C4F-E055-4C03-8B12-FFA407E04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5D82E4-2525-4C21-BE0C-2F67CE31F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6188F3-DEC0-4B6B-AF5F-0C267DD4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6607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55CAA-1166-4072-A2B2-FE7BE0892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681C17-2DD2-4371-BDFB-86B01CCDD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B408B2-01C7-462F-A382-DFA2EE5F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86D9A9-EE31-4F58-9978-CEEA3FA69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CDC4C-6448-4986-BC6D-C5C3D4E7B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294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F51BC-8C8A-4F5C-A776-72EB3C894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4ADC87-0263-4A70-AB2F-764681CFE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799EFA-26F2-4AFA-8016-6F5DE9A4D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CC4228-53E4-4F3E-8219-ABC5694ED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906A46-C1B0-42E6-B2DA-6E5AB601B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4674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D6670-AF34-4D0F-B8B6-35417C6A5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995BB7-17A4-4AD6-9737-DF2F09AEE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8A71EB-14CE-473D-8C55-C6C54A0A31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E99D8B-2659-4ED6-8E88-DD9C82B51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E041AB-E29F-4971-BDE9-D29D117D1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685878-CA84-4392-B4C9-97C1B15D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4223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4995A-8A88-4307-848F-1722E00E1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511B1B-BB35-47EF-9CE5-278585697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8C9E3C-65BE-406A-8C1B-A7A63E515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A9713BB-981E-4F0D-9B80-4BB22B0C4B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02C5A0-9152-4C40-AF85-D4BEA8A5E3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CB7CFFC-1217-44EF-86C8-5AED2C721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AACF5B3-20AB-4197-821A-49433C225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7E163B-D6B7-421B-9044-6389694B9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337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D80DA-E584-4900-9C1C-16530DA5F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3E1A384-7861-4051-B0C6-34CF76DA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FABD238-8933-42A4-A037-909F0F392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4A0CC0-9977-4ECB-ADB9-6D21516D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7004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EC365D3-6459-4C28-87A4-EFCA50E65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DD65A06-0EAD-43B6-BF98-7BABC04AB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10632D-1F13-49D6-9CB6-D0F5BC17E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5899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E223C-C9E3-496E-A984-33C25A689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A0B53C-5B1D-4BBF-B3FB-8069EC5AD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D20279-939B-42A1-B72C-14B142F04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B8B4AC-05FB-4734-BBC9-B962FA15E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FBAA27-60BE-4F0C-BD71-82EC56AC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12DB9B-BCA6-4B62-A0B6-399B4258E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8927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C3A25-A280-474A-87E9-811484006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1E6BFFA-666B-4937-B907-8F466AA323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6EE4F5-0754-46FD-81B3-BAEBA8B8A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2672F3-ED5D-4F2B-81EA-F0AC98CC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DCCEDA-C113-4C7E-96AE-875FC03E4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90A09F-DE55-486A-8168-C320C36E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2609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732FE-0F35-466D-858A-53DBD2884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56E457-7256-403A-B58D-D342592EF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E1BF03-6BDB-4E5F-884D-4B04BC276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F9862-BBA8-4359-8063-3F9C517F9610}" type="datetimeFigureOut">
              <a:rPr lang="uk-UA" smtClean="0"/>
              <a:t>08.09.2022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E3786F-01FE-4A76-8016-6D19F1960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69F3B-3CD0-4CEF-AEDD-5FAD92B71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E10E8-FBB2-4ECF-B85D-71621577C23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048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8831332-37E6-4191-AD8A-A3CA3744CA3B}"/>
              </a:ext>
            </a:extLst>
          </p:cNvPr>
          <p:cNvSpPr/>
          <p:nvPr/>
        </p:nvSpPr>
        <p:spPr>
          <a:xfrm>
            <a:off x="457200" y="334108"/>
            <a:ext cx="11271737" cy="61370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</a:t>
            </a:r>
          </a:p>
          <a:p>
            <a:pPr algn="ctr"/>
            <a:r>
              <a:rPr lang="uk-UA" sz="1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суспільство?</a:t>
            </a:r>
          </a:p>
        </p:txBody>
      </p:sp>
    </p:spTree>
    <p:extLst>
      <p:ext uri="{BB962C8B-B14F-4D97-AF65-F5344CB8AC3E}">
        <p14:creationId xmlns:p14="http://schemas.microsoft.com/office/powerpoint/2010/main" val="3795579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8831332-37E6-4191-AD8A-A3CA3744CA3B}"/>
              </a:ext>
            </a:extLst>
          </p:cNvPr>
          <p:cNvSpPr/>
          <p:nvPr/>
        </p:nvSpPr>
        <p:spPr>
          <a:xfrm>
            <a:off x="457200" y="334108"/>
            <a:ext cx="11271737" cy="61370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Виконай завдання у робочому зошиті </a:t>
            </a:r>
          </a:p>
          <a:p>
            <a:pPr algn="ctr"/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5 (впр.1, 2, 3)</a:t>
            </a:r>
          </a:p>
          <a:p>
            <a:pPr algn="ctr"/>
            <a:endParaRPr lang="uk-UA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59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8831332-37E6-4191-AD8A-A3CA3744CA3B}"/>
              </a:ext>
            </a:extLst>
          </p:cNvPr>
          <p:cNvSpPr/>
          <p:nvPr/>
        </p:nvSpPr>
        <p:spPr>
          <a:xfrm>
            <a:off x="457200" y="334108"/>
            <a:ext cx="11271737" cy="61370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може людина жити поза </a:t>
            </a:r>
          </a:p>
          <a:p>
            <a:pPr algn="ctr"/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суспільством?</a:t>
            </a:r>
            <a:endParaRPr lang="uk-UA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15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20C9B34-0743-46FA-9D51-9F8296E102BB}"/>
              </a:ext>
            </a:extLst>
          </p:cNvPr>
          <p:cNvSpPr/>
          <p:nvPr/>
        </p:nvSpPr>
        <p:spPr>
          <a:xfrm>
            <a:off x="164592" y="0"/>
            <a:ext cx="11868912" cy="68580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учасну дівчинку-мауглі знайшли в джунглях Індії (відео)">
            <a:extLst>
              <a:ext uri="{FF2B5EF4-FFF2-40B4-BE49-F238E27FC236}">
                <a16:creationId xmlns:a16="http://schemas.microsoft.com/office/drawing/2014/main" id="{40478B6B-50D2-4AFC-BE3D-B329F9B4A2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6"/>
          <a:stretch/>
        </p:blipFill>
        <p:spPr bwMode="auto">
          <a:xfrm>
            <a:off x="386861" y="367418"/>
            <a:ext cx="8025259" cy="610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700564-718B-40AB-B177-5D07CF3D2A43}"/>
              </a:ext>
            </a:extLst>
          </p:cNvPr>
          <p:cNvSpPr txBox="1"/>
          <p:nvPr/>
        </p:nvSpPr>
        <p:spPr>
          <a:xfrm>
            <a:off x="8730705" y="668216"/>
            <a:ext cx="30744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8-річну дівчинку знайшли у шахті джунглів в Індії.</a:t>
            </a:r>
          </a:p>
          <a:p>
            <a:r>
              <a:rPr lang="uk-UA" sz="3200" dirty="0"/>
              <a:t>Вона була без одягу, не вміла говорити і ходила  тільки рачки.</a:t>
            </a:r>
          </a:p>
          <a:p>
            <a:r>
              <a:rPr lang="uk-UA" sz="3200" dirty="0">
                <a:solidFill>
                  <a:srgbClr val="FF0000"/>
                </a:solidFill>
              </a:rPr>
              <a:t>Чому?</a:t>
            </a:r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756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8831332-37E6-4191-AD8A-A3CA3744CA3B}"/>
              </a:ext>
            </a:extLst>
          </p:cNvPr>
          <p:cNvSpPr/>
          <p:nvPr/>
        </p:nvSpPr>
        <p:spPr>
          <a:xfrm>
            <a:off x="457200" y="334108"/>
            <a:ext cx="11271737" cy="61370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</a:t>
            </a:r>
            <a:r>
              <a:rPr lang="uk-UA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</a:t>
            </a:r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ЬСТВО </a:t>
            </a:r>
          </a:p>
          <a:p>
            <a:pPr algn="ctr"/>
            <a:r>
              <a:rPr lang="uk-UA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</a:t>
            </a:r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КУВАННЯ</a:t>
            </a:r>
          </a:p>
          <a:p>
            <a:pPr algn="ctr"/>
            <a:r>
              <a:rPr lang="uk-UA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</a:t>
            </a:r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НОТА</a:t>
            </a:r>
            <a:endParaRPr lang="uk-UA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53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8831332-37E6-4191-AD8A-A3CA3744CA3B}"/>
              </a:ext>
            </a:extLst>
          </p:cNvPr>
          <p:cNvSpPr/>
          <p:nvPr/>
        </p:nvSpPr>
        <p:spPr>
          <a:xfrm>
            <a:off x="457200" y="334108"/>
            <a:ext cx="11271737" cy="61370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</a:t>
            </a:r>
            <a:r>
              <a:rPr lang="uk-UA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</a:t>
            </a:r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 –</a:t>
            </a:r>
          </a:p>
          <a:p>
            <a:pPr algn="ctr"/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спільнота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які взаємодіють між собою і впливають одне на одного.</a:t>
            </a:r>
            <a:endParaRPr lang="uk-UA" sz="6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34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8831332-37E6-4191-AD8A-A3CA3744CA3B}"/>
              </a:ext>
            </a:extLst>
          </p:cNvPr>
          <p:cNvSpPr/>
          <p:nvPr/>
        </p:nvSpPr>
        <p:spPr>
          <a:xfrm>
            <a:off x="266700" y="238125"/>
            <a:ext cx="11658600" cy="647324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DA8C6-87A9-4991-A35C-9921783CD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2986" cy="1325563"/>
          </a:xfrm>
        </p:spPr>
        <p:txBody>
          <a:bodyPr/>
          <a:lstStyle/>
          <a:p>
            <a:r>
              <a:rPr lang="uk-UA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Спільноти у природі</a:t>
            </a:r>
            <a:b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2052" name="Picture 4" descr="Бджоляр-мрійник | «ГРОМАДА Схід» | Для людей, про людей">
            <a:extLst>
              <a:ext uri="{FF2B5EF4-FFF2-40B4-BE49-F238E27FC236}">
                <a16:creationId xmlns:a16="http://schemas.microsoft.com/office/drawing/2014/main" id="{2AC891F2-FF15-4E21-91A5-3AB416F88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86" y="1027906"/>
            <a:ext cx="5560544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вятий Франциск і мурахи – Притчі">
            <a:extLst>
              <a:ext uri="{FF2B5EF4-FFF2-40B4-BE49-F238E27FC236}">
                <a16:creationId xmlns:a16="http://schemas.microsoft.com/office/drawing/2014/main" id="{8C7B173E-3E29-4495-8EFF-BDCC11F4A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372" y="2970030"/>
            <a:ext cx="5124244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19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8831332-37E6-4191-AD8A-A3CA3744CA3B}"/>
              </a:ext>
            </a:extLst>
          </p:cNvPr>
          <p:cNvSpPr/>
          <p:nvPr/>
        </p:nvSpPr>
        <p:spPr>
          <a:xfrm>
            <a:off x="133222" y="272735"/>
            <a:ext cx="11920286" cy="647324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DA8C6-87A9-4991-A35C-9921783CD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2986" cy="1325563"/>
          </a:xfrm>
        </p:spPr>
        <p:txBody>
          <a:bodyPr/>
          <a:lstStyle/>
          <a:p>
            <a:r>
              <a:rPr lang="uk-UA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Спільноти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</a:t>
            </a:r>
            <a:b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3074" name="Picture 2" descr="Сім'я це тут, у серці… – газета Проскурів">
            <a:extLst>
              <a:ext uri="{FF2B5EF4-FFF2-40B4-BE49-F238E27FC236}">
                <a16:creationId xmlns:a16="http://schemas.microsoft.com/office/drawing/2014/main" id="{229FB931-5D64-440F-99F0-B0C6D20B4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86" y="1094981"/>
            <a:ext cx="4043614" cy="269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DB50BD-69C1-425E-BFCA-524EC8C044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76" b="3083"/>
          <a:stretch/>
        </p:blipFill>
        <p:spPr>
          <a:xfrm>
            <a:off x="7824536" y="857250"/>
            <a:ext cx="3676650" cy="2928572"/>
          </a:xfrm>
          <a:prstGeom prst="rect">
            <a:avLst/>
          </a:prstGeom>
        </p:spPr>
      </p:pic>
      <p:pic>
        <p:nvPicPr>
          <p:cNvPr id="4098" name="Picture 2" descr="Жіноча футбольна команда з Дніпра знялася з чемпіонату. Спорт ДНІПРОГРАД">
            <a:extLst>
              <a:ext uri="{FF2B5EF4-FFF2-40B4-BE49-F238E27FC236}">
                <a16:creationId xmlns:a16="http://schemas.microsoft.com/office/drawing/2014/main" id="{5F73275F-AA40-4194-BCB5-3FBDE3B00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22" y="4220177"/>
            <a:ext cx="4273026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олонтаївський ліцей - Харьковская область. ИСУО">
            <a:extLst>
              <a:ext uri="{FF2B5EF4-FFF2-40B4-BE49-F238E27FC236}">
                <a16:creationId xmlns:a16="http://schemas.microsoft.com/office/drawing/2014/main" id="{4E7EC251-83F8-4513-B89B-723462637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1" y="2700594"/>
            <a:ext cx="3366836" cy="252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У Краснокутському районі відкрили новозбудовану сільську амбулаторію">
            <a:extLst>
              <a:ext uri="{FF2B5EF4-FFF2-40B4-BE49-F238E27FC236}">
                <a16:creationId xmlns:a16="http://schemas.microsoft.com/office/drawing/2014/main" id="{FE8BA179-5AE1-4407-B379-BA4A665C4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990" y="3950366"/>
            <a:ext cx="3820710" cy="254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47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8831332-37E6-4191-AD8A-A3CA3744CA3B}"/>
              </a:ext>
            </a:extLst>
          </p:cNvPr>
          <p:cNvSpPr/>
          <p:nvPr/>
        </p:nvSpPr>
        <p:spPr>
          <a:xfrm>
            <a:off x="207217" y="107203"/>
            <a:ext cx="11777565" cy="664359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1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DA8C6-87A9-4991-A35C-9921783CD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31787"/>
            <a:ext cx="11925300" cy="1325563"/>
          </a:xfrm>
        </p:spPr>
        <p:txBody>
          <a:bodyPr>
            <a:normAutofit/>
          </a:bodyPr>
          <a:lstStyle/>
          <a:p>
            <a:r>
              <a:rPr lang="uk-UA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снова суспільства – </a:t>
            </a:r>
            <a:r>
              <a:rPr lang="uk-UA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СІМ’Я</a:t>
            </a:r>
            <a:b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3076" name="Picture 4" descr="Крепкая еврейская семья: с чего начинается счастье? | МБФ «Еврейский Хэсэд  «Бнэй Азриэль»">
            <a:extLst>
              <a:ext uri="{FF2B5EF4-FFF2-40B4-BE49-F238E27FC236}">
                <a16:creationId xmlns:a16="http://schemas.microsoft.com/office/drawing/2014/main" id="{3F351FBB-7285-40C2-82F8-B2C22C456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957" y="1657350"/>
            <a:ext cx="8392083" cy="488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475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8831332-37E6-4191-AD8A-A3CA3744CA3B}"/>
              </a:ext>
            </a:extLst>
          </p:cNvPr>
          <p:cNvSpPr/>
          <p:nvPr/>
        </p:nvSpPr>
        <p:spPr>
          <a:xfrm>
            <a:off x="457200" y="334108"/>
            <a:ext cx="11271737" cy="61370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 навчають тебе у твоїй сім’ї?</a:t>
            </a:r>
          </a:p>
          <a:p>
            <a:pPr algn="ctr"/>
            <a:endParaRPr lang="uk-UA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рідні допомагають тобі?</a:t>
            </a:r>
          </a:p>
          <a:p>
            <a:pPr algn="ctr"/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подарувати радість кожному із родинного кола?</a:t>
            </a:r>
          </a:p>
          <a:p>
            <a:pPr algn="ctr"/>
            <a:endParaRPr lang="uk-UA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2680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107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Спільноти у природі </vt:lpstr>
      <vt:lpstr>              Спільноти людей </vt:lpstr>
      <vt:lpstr>          Основа суспільства – СІМ’Я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5</cp:revision>
  <dcterms:created xsi:type="dcterms:W3CDTF">2022-09-05T19:51:02Z</dcterms:created>
  <dcterms:modified xsi:type="dcterms:W3CDTF">2022-09-08T05:51:47Z</dcterms:modified>
</cp:coreProperties>
</file>