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76" r:id="rId3"/>
    <p:sldId id="270" r:id="rId4"/>
    <p:sldId id="277" r:id="rId5"/>
    <p:sldId id="271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1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83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1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898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50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4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2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3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0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0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2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0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41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9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6838E-D643-46A9-AFAB-438F23AF9CC1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59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2C492960-10F8-499A-868A-A0775E83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36303" y="55558"/>
            <a:ext cx="3551423" cy="607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21262A-63BB-42C7-AF1D-86E38A3A1F47}"/>
              </a:ext>
            </a:extLst>
          </p:cNvPr>
          <p:cNvSpPr txBox="1"/>
          <p:nvPr/>
        </p:nvSpPr>
        <p:spPr>
          <a:xfrm>
            <a:off x="204274" y="2659559"/>
            <a:ext cx="1369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[</a:t>
            </a:r>
            <a:r>
              <a:rPr lang="uk-UA" sz="4400" b="1" dirty="0" err="1">
                <a:solidFill>
                  <a:srgbClr val="FF0000"/>
                </a:solidFill>
              </a:rPr>
              <a:t>дж</a:t>
            </a:r>
            <a:r>
              <a:rPr lang="en-US" sz="4400" b="1" dirty="0">
                <a:solidFill>
                  <a:srgbClr val="FF0000"/>
                </a:solidFill>
              </a:rPr>
              <a:t>]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Дуга 5">
            <a:extLst>
              <a:ext uri="{FF2B5EF4-FFF2-40B4-BE49-F238E27FC236}">
                <a16:creationId xmlns:a16="http://schemas.microsoft.com/office/drawing/2014/main" id="{D376CCC8-0FCE-4F3C-B0D3-1F914FB4F520}"/>
              </a:ext>
            </a:extLst>
          </p:cNvPr>
          <p:cNvSpPr/>
          <p:nvPr/>
        </p:nvSpPr>
        <p:spPr>
          <a:xfrm rot="20045802">
            <a:off x="425692" y="2762948"/>
            <a:ext cx="830834" cy="562662"/>
          </a:xfrm>
          <a:prstGeom prst="arc">
            <a:avLst>
              <a:gd name="adj1" fmla="val 1419945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5F4527-4E9B-4E1D-91E4-51998761DE71}"/>
              </a:ext>
            </a:extLst>
          </p:cNvPr>
          <p:cNvSpPr txBox="1"/>
          <p:nvPr/>
        </p:nvSpPr>
        <p:spPr>
          <a:xfrm>
            <a:off x="1814365" y="2659559"/>
            <a:ext cx="1369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[</a:t>
            </a:r>
            <a:r>
              <a:rPr lang="uk-UA" sz="4400" b="1" dirty="0" err="1">
                <a:solidFill>
                  <a:srgbClr val="FF0000"/>
                </a:solidFill>
              </a:rPr>
              <a:t>дз</a:t>
            </a:r>
            <a:r>
              <a:rPr lang="en-US" sz="4400" b="1" dirty="0">
                <a:solidFill>
                  <a:srgbClr val="FF0000"/>
                </a:solidFill>
              </a:rPr>
              <a:t>]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87EB3-F53C-4E3F-A265-003652A7DB96}"/>
              </a:ext>
            </a:extLst>
          </p:cNvPr>
          <p:cNvSpPr txBox="1"/>
          <p:nvPr/>
        </p:nvSpPr>
        <p:spPr>
          <a:xfrm>
            <a:off x="3183814" y="2637674"/>
            <a:ext cx="1369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[</a:t>
            </a:r>
            <a:r>
              <a:rPr lang="uk-UA" sz="4400" b="1" dirty="0" err="1">
                <a:solidFill>
                  <a:srgbClr val="FF0000"/>
                </a:solidFill>
              </a:rPr>
              <a:t>дз</a:t>
            </a:r>
            <a:r>
              <a:rPr lang="uk-UA" sz="4400" b="1" dirty="0">
                <a:solidFill>
                  <a:srgbClr val="FF0000"/>
                </a:solidFill>
              </a:rPr>
              <a:t>′</a:t>
            </a:r>
            <a:r>
              <a:rPr lang="en-US" sz="4400" b="1" dirty="0">
                <a:solidFill>
                  <a:srgbClr val="FF0000"/>
                </a:solidFill>
              </a:rPr>
              <a:t>]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93022D62-7B1E-479B-976C-83BE5ADAA840}"/>
              </a:ext>
            </a:extLst>
          </p:cNvPr>
          <p:cNvSpPr/>
          <p:nvPr/>
        </p:nvSpPr>
        <p:spPr>
          <a:xfrm rot="20045802">
            <a:off x="2021114" y="2782586"/>
            <a:ext cx="679419" cy="524352"/>
          </a:xfrm>
          <a:prstGeom prst="arc">
            <a:avLst>
              <a:gd name="adj1" fmla="val 1419945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A8FBF951-4EC0-4F21-9E16-A3378E29B95C}"/>
              </a:ext>
            </a:extLst>
          </p:cNvPr>
          <p:cNvSpPr/>
          <p:nvPr/>
        </p:nvSpPr>
        <p:spPr>
          <a:xfrm rot="20045802">
            <a:off x="3470101" y="2759701"/>
            <a:ext cx="611313" cy="664591"/>
          </a:xfrm>
          <a:prstGeom prst="arc">
            <a:avLst>
              <a:gd name="adj1" fmla="val 1419945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53F711-420A-4E06-9682-D6649A97F5F0}"/>
              </a:ext>
            </a:extLst>
          </p:cNvPr>
          <p:cNvSpPr txBox="1"/>
          <p:nvPr/>
        </p:nvSpPr>
        <p:spPr>
          <a:xfrm>
            <a:off x="204274" y="217024"/>
            <a:ext cx="80791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dirty="0"/>
              <a:t>Правила переносу слів </a:t>
            </a:r>
            <a:r>
              <a:rPr lang="uk-UA" sz="4400" b="1" dirty="0">
                <a:solidFill>
                  <a:srgbClr val="FF0000"/>
                </a:solidFill>
              </a:rPr>
              <a:t>з апострофом </a:t>
            </a:r>
            <a:r>
              <a:rPr lang="uk-UA" sz="4400" dirty="0"/>
              <a:t>та</a:t>
            </a:r>
          </a:p>
          <a:p>
            <a:r>
              <a:rPr lang="uk-UA" sz="4400" dirty="0"/>
              <a:t>буквосполученнями </a:t>
            </a:r>
            <a:r>
              <a:rPr lang="uk-UA" sz="4400" b="1" dirty="0" err="1">
                <a:solidFill>
                  <a:srgbClr val="FF0000"/>
                </a:solidFill>
              </a:rPr>
              <a:t>дж</a:t>
            </a:r>
            <a:r>
              <a:rPr lang="uk-UA" sz="4400" b="1" dirty="0">
                <a:solidFill>
                  <a:srgbClr val="FF0000"/>
                </a:solidFill>
              </a:rPr>
              <a:t>,</a:t>
            </a:r>
            <a:r>
              <a:rPr lang="uk-UA" sz="4400" dirty="0"/>
              <a:t> </a:t>
            </a:r>
            <a:r>
              <a:rPr lang="uk-UA" sz="4400" b="1" dirty="0" err="1">
                <a:solidFill>
                  <a:srgbClr val="FF0000"/>
                </a:solidFill>
              </a:rPr>
              <a:t>дз</a:t>
            </a:r>
            <a:r>
              <a:rPr lang="uk-UA" sz="4400" b="1" dirty="0">
                <a:solidFill>
                  <a:srgbClr val="FF0000"/>
                </a:solidFill>
              </a:rPr>
              <a:t>.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55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9DBF37-43D8-4FCC-ADEA-8F79CA8A2F7D}"/>
              </a:ext>
            </a:extLst>
          </p:cNvPr>
          <p:cNvSpPr txBox="1"/>
          <p:nvPr/>
        </p:nvSpPr>
        <p:spPr>
          <a:xfrm>
            <a:off x="2683622" y="1951917"/>
            <a:ext cx="714617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/>
              <a:t>ґудзики, </a:t>
            </a:r>
            <a:endParaRPr lang="ru-RU" sz="11500" b="1" dirty="0"/>
          </a:p>
        </p:txBody>
      </p:sp>
    </p:spTree>
    <p:extLst>
      <p:ext uri="{BB962C8B-B14F-4D97-AF65-F5344CB8AC3E}">
        <p14:creationId xmlns:p14="http://schemas.microsoft.com/office/powerpoint/2010/main" val="1020163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A327AD-5C56-44BB-86C4-9D786F71160E}"/>
              </a:ext>
            </a:extLst>
          </p:cNvPr>
          <p:cNvSpPr txBox="1"/>
          <p:nvPr/>
        </p:nvSpPr>
        <p:spPr>
          <a:xfrm>
            <a:off x="3266642" y="1566952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бур’ян,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777141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711B63-0B13-40E9-AFD6-7F2D15D1A0D5}"/>
              </a:ext>
            </a:extLst>
          </p:cNvPr>
          <p:cNvSpPr txBox="1"/>
          <p:nvPr/>
        </p:nvSpPr>
        <p:spPr>
          <a:xfrm>
            <a:off x="2035922" y="2180517"/>
            <a:ext cx="922262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комп’ютер.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161849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C0F1B3-5A54-43D2-8ED8-8F630DDA5CEE}"/>
              </a:ext>
            </a:extLst>
          </p:cNvPr>
          <p:cNvSpPr txBox="1"/>
          <p:nvPr/>
        </p:nvSpPr>
        <p:spPr>
          <a:xfrm>
            <a:off x="123825" y="1966101"/>
            <a:ext cx="119443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	Підручник   </a:t>
            </a:r>
          </a:p>
          <a:p>
            <a:r>
              <a:rPr lang="uk-UA" sz="8800" dirty="0"/>
              <a:t>Ст.24-25 правила повторити, вправа 9</a:t>
            </a:r>
          </a:p>
        </p:txBody>
      </p:sp>
      <p:pic>
        <p:nvPicPr>
          <p:cNvPr id="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254CA038-5561-4807-8D88-DE14EF576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39350" y="411830"/>
            <a:ext cx="1905000" cy="363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77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0980DE-26B5-4BB0-AD61-2A36EEE920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538" r="27259" b="31316"/>
          <a:stretch/>
        </p:blipFill>
        <p:spPr>
          <a:xfrm>
            <a:off x="-40342" y="1804181"/>
            <a:ext cx="6923367" cy="29372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AE20D3-55E6-4293-B545-AC88B77943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52" t="33485" r="61604" b="55441"/>
          <a:stretch/>
        </p:blipFill>
        <p:spPr>
          <a:xfrm>
            <a:off x="6360460" y="1804181"/>
            <a:ext cx="5459506" cy="293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7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85D475-D0FA-414F-A414-8D72CB1D1E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7" t="10461" r="39236" b="69171"/>
          <a:stretch/>
        </p:blipFill>
        <p:spPr>
          <a:xfrm>
            <a:off x="2300620" y="1656616"/>
            <a:ext cx="5866227" cy="30138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3B888C-233B-44C6-9E26-EAB156A996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122" t="54572" r="41130" b="35269"/>
          <a:stretch/>
        </p:blipFill>
        <p:spPr>
          <a:xfrm>
            <a:off x="8166847" y="1656616"/>
            <a:ext cx="3948953" cy="30138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F2E5CF-03E5-4F63-936B-E2D0C18E09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11" t="55016" r="72925" b="36076"/>
          <a:stretch/>
        </p:blipFill>
        <p:spPr>
          <a:xfrm>
            <a:off x="76200" y="1656616"/>
            <a:ext cx="3314701" cy="301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9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32E011AB-2F30-47E2-8C22-C61A0B577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82" y="392562"/>
            <a:ext cx="3680531" cy="607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63FDD8-1BB6-4AD8-9A5F-F4060BD15EC4}"/>
              </a:ext>
            </a:extLst>
          </p:cNvPr>
          <p:cNvSpPr txBox="1"/>
          <p:nvPr/>
        </p:nvSpPr>
        <p:spPr>
          <a:xfrm>
            <a:off x="4769519" y="1306962"/>
            <a:ext cx="675999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/>
              <a:t>Пригадай та розкажи, які правила переносу слів з рядка на рядок вже знаєш.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1229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D90507-4598-4C42-8E43-B0F4EC4A638E}"/>
              </a:ext>
            </a:extLst>
          </p:cNvPr>
          <p:cNvSpPr txBox="1"/>
          <p:nvPr/>
        </p:nvSpPr>
        <p:spPr>
          <a:xfrm>
            <a:off x="-323850" y="1162050"/>
            <a:ext cx="12839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Під час переносу буквосполучення </a:t>
            </a:r>
          </a:p>
          <a:p>
            <a:pPr algn="ctr"/>
            <a:r>
              <a:rPr lang="uk-UA" sz="7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7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uk-UA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розривати не можна.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9BEB6-93E3-47D8-A624-5E9097F0A485}"/>
              </a:ext>
            </a:extLst>
          </p:cNvPr>
          <p:cNvSpPr txBox="1"/>
          <p:nvPr/>
        </p:nvSpPr>
        <p:spPr>
          <a:xfrm>
            <a:off x="517101" y="0"/>
            <a:ext cx="39024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dirty="0"/>
              <a:t>Запам’ятай!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962476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D90507-4598-4C42-8E43-B0F4EC4A638E}"/>
              </a:ext>
            </a:extLst>
          </p:cNvPr>
          <p:cNvSpPr txBox="1"/>
          <p:nvPr/>
        </p:nvSpPr>
        <p:spPr>
          <a:xfrm>
            <a:off x="0" y="1162050"/>
            <a:ext cx="1219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Під час переносу </a:t>
            </a:r>
          </a:p>
          <a:p>
            <a:pPr algn="ctr"/>
            <a:r>
              <a:rPr lang="uk-UA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апостроф не відокремлюється від попередньої букви.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AD299-0F26-4BB4-B4BC-CF47FDB2B742}"/>
              </a:ext>
            </a:extLst>
          </p:cNvPr>
          <p:cNvSpPr txBox="1"/>
          <p:nvPr/>
        </p:nvSpPr>
        <p:spPr>
          <a:xfrm>
            <a:off x="402801" y="228600"/>
            <a:ext cx="39024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dirty="0"/>
              <a:t>Увага!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7794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E9BC8D-4937-4FE7-9F5C-24ED1187C5CD}"/>
              </a:ext>
            </a:extLst>
          </p:cNvPr>
          <p:cNvSpPr txBox="1"/>
          <p:nvPr/>
        </p:nvSpPr>
        <p:spPr>
          <a:xfrm>
            <a:off x="419101" y="209550"/>
            <a:ext cx="10896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/>
              <a:t>	Поділи слова для переносу, застосувавши правила.</a:t>
            </a:r>
            <a:endParaRPr lang="ru-RU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65BBD2-BC3A-4091-9888-F0163C011839}"/>
              </a:ext>
            </a:extLst>
          </p:cNvPr>
          <p:cNvSpPr txBox="1"/>
          <p:nvPr/>
        </p:nvSpPr>
        <p:spPr>
          <a:xfrm>
            <a:off x="1085851" y="2345576"/>
            <a:ext cx="563604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500" b="1" dirty="0"/>
              <a:t>Ходжу,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93935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5BBD2-BC3A-4091-9888-F0163C011839}"/>
              </a:ext>
            </a:extLst>
          </p:cNvPr>
          <p:cNvSpPr txBox="1"/>
          <p:nvPr/>
        </p:nvSpPr>
        <p:spPr>
          <a:xfrm>
            <a:off x="1085851" y="2345576"/>
            <a:ext cx="883919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500" b="1" dirty="0"/>
              <a:t>посаджу,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11255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5BBD2-BC3A-4091-9888-F0163C011839}"/>
              </a:ext>
            </a:extLst>
          </p:cNvPr>
          <p:cNvSpPr txBox="1"/>
          <p:nvPr/>
        </p:nvSpPr>
        <p:spPr>
          <a:xfrm>
            <a:off x="1085851" y="2345576"/>
            <a:ext cx="8839199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1500" b="1" dirty="0"/>
              <a:t>кукурудза,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3894429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341</TotalTime>
  <Words>93</Words>
  <Application>Microsoft Office PowerPoint</Application>
  <PresentationFormat>Широкоэкранный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27</cp:revision>
  <dcterms:created xsi:type="dcterms:W3CDTF">2021-11-01T20:33:01Z</dcterms:created>
  <dcterms:modified xsi:type="dcterms:W3CDTF">2022-09-25T18:52:40Z</dcterms:modified>
</cp:coreProperties>
</file>