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2" r:id="rId2"/>
    <p:sldId id="256" r:id="rId3"/>
    <p:sldId id="272" r:id="rId4"/>
    <p:sldId id="353" r:id="rId5"/>
    <p:sldId id="357" r:id="rId6"/>
    <p:sldId id="273" r:id="rId7"/>
    <p:sldId id="257" r:id="rId8"/>
    <p:sldId id="355" r:id="rId9"/>
    <p:sldId id="356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8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5686C-9D4F-4DB5-814B-70E553071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E077B3-5ECD-4EAD-B383-1869EA2E2E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1685C2-409A-4D4E-9A17-4E2AE098E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B76C4D-3653-4F77-815D-72398B2E1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08C7F8E-FB49-4A94-B704-055E20F2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0237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F014AF-D502-43BF-BE3B-53796095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552EDA-CC22-4E66-8BCE-73CA3EE93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3E66DA-588A-4A5C-BA67-8102AE87E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44848A-6EF2-4EE0-B4D9-884A603CF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F98300-C9F2-4218-A49F-6C283C3D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8604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86D7EBE-1328-4946-B044-B4B4A5181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AB04D6-4FDC-4D30-B031-F97D1D8EFF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F39A71-7D35-4DFA-8D3F-869E61583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051B17-8787-463B-8327-ABA975A59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9C69D2-5041-46B7-9735-9FE8CBA90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433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7F0D6D-3AD3-4DE3-8909-0D55841F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0DA00B-D4FD-4FEF-A79F-857A15EF4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04585D-9DB9-41F6-A747-294E499B3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4D1152-38EE-4C20-9A0B-743024A61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BB62BC-549C-45C2-A487-F80A3B608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8521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F81BA-B02A-4C29-B873-76E329BAE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8A00E1-E742-4E88-A826-897CDE59B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D374B9-C432-49D0-87B0-9D2E75F83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91EAA8-3251-4937-AC22-A2E9E9AC3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8001DD-10E9-4F67-8032-ED04BFFE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0393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48954E-9CE2-495D-A3A3-D03B8C405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ED707B-F7CE-4F2B-B0D3-1303EEA9C7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3D92CC-BBCD-4708-B4B7-8FCDC7848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ABD08EA-4C02-4ED1-B494-F443383B4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AB3ADB-05D0-4F71-9324-3ED4793CC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176399-F686-483D-A899-702E93037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6200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F8999-96DC-4E53-8FCC-4DAF3B02F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079F8A-E463-46A2-BF68-3BAF6B5A2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F166BB4-E292-4380-BF83-37CB516416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010C9F0-AB54-4F51-9915-CB0615FAFC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190EB5-3FE3-4E6E-8800-9046BA1F8A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5D985FE-C192-4AF1-B702-BF1B11569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3A28DAB-39DB-4949-9BD1-A6A7724F5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3156F53-3BA4-4068-B10F-A2A6CB6BF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311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67DB0-D652-4311-9C17-F741AD3F0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4AE8CA4-0A75-4602-A76D-F90BB6F90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150C000-3141-43EE-AAD5-03F37877C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7828BEE-31A4-4B9E-940D-8E9B17DB4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229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4AE6E51-653D-4E22-8486-56A400B89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1C70569-ED04-4058-AAC8-31C0C9523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83413F-5B95-456A-9C68-FD8A93AA6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3170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FA496E-3B43-409B-827F-2228A1A74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E79B7A-D812-410F-885E-8D0424C9B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2627976-1458-4123-B82E-965AA70A9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0065A9-4405-4855-BFC2-B0407FB1F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F7A2650-099E-4E1B-9CC7-2EED86944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15CE6D-2DB8-4A86-AF56-11F160532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3124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197578-E173-4483-AAEF-72ACD3E92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B39BBEF-E25A-4730-BC9F-2E86C94EE4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1F3F6D8-F087-4966-B474-566294B218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7C6C7D-5BBD-492F-B993-2D898712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8841C7-2EAF-4838-9079-F57111A2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D0BA95-2142-4F12-BD05-12B25A447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586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2D78BA-2C13-4D70-B39D-055F7471E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94C2EB-C24E-4F9A-B303-64A959C67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B84228-8566-47AE-9C4B-9E71AEA11F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22F2D-BDC9-4E92-BABD-E8FBEA606C97}" type="datetimeFigureOut">
              <a:rPr lang="uk-UA" smtClean="0"/>
              <a:t>18.09.2022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2CDDA3-2BE3-4BF2-99CC-FAE8AF335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D38ADC-52AA-4A78-A0E3-7BF7978F7F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AF2C0-620C-4FBF-9FCA-ACAC837D831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629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0EA83E-4553-4A74-B6EF-7EF36B8EAFEA}"/>
              </a:ext>
            </a:extLst>
          </p:cNvPr>
          <p:cNvSpPr txBox="1"/>
          <p:nvPr/>
        </p:nvSpPr>
        <p:spPr>
          <a:xfrm>
            <a:off x="483476" y="677918"/>
            <a:ext cx="8844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</a:rPr>
              <a:t>Роздивись граф-схему. Склади за нею задачу.</a:t>
            </a:r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49226B4-1132-47FA-A054-FC9250668FE9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8621" y="220745"/>
            <a:ext cx="2843048" cy="476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836F188B-2998-4960-A219-4E4C3B20D889}"/>
              </a:ext>
            </a:extLst>
          </p:cNvPr>
          <p:cNvSpPr/>
          <p:nvPr/>
        </p:nvSpPr>
        <p:spPr>
          <a:xfrm>
            <a:off x="1755228" y="1954924"/>
            <a:ext cx="1560786" cy="14740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431373B-4197-4D61-82AF-5BE524800D4E}"/>
              </a:ext>
            </a:extLst>
          </p:cNvPr>
          <p:cNvSpPr/>
          <p:nvPr/>
        </p:nvSpPr>
        <p:spPr>
          <a:xfrm>
            <a:off x="4771697" y="1954924"/>
            <a:ext cx="1560786" cy="147407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DC7BD9D-689D-41F2-9415-F291FECA7D72}"/>
              </a:ext>
            </a:extLst>
          </p:cNvPr>
          <p:cNvCxnSpPr>
            <a:stCxn id="4" idx="5"/>
          </p:cNvCxnSpPr>
          <p:nvPr/>
        </p:nvCxnSpPr>
        <p:spPr>
          <a:xfrm>
            <a:off x="3087442" y="3213127"/>
            <a:ext cx="1027358" cy="917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4858724-BCD3-4E46-AE8C-7F3EB371E8B1}"/>
              </a:ext>
            </a:extLst>
          </p:cNvPr>
          <p:cNvCxnSpPr>
            <a:cxnSpLocks/>
            <a:endCxn id="5" idx="3"/>
          </p:cNvCxnSpPr>
          <p:nvPr/>
        </p:nvCxnSpPr>
        <p:spPr>
          <a:xfrm flipV="1">
            <a:off x="4096435" y="3213127"/>
            <a:ext cx="903834" cy="91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EB44FE2-3629-4D37-8CED-956A1499A9CD}"/>
              </a:ext>
            </a:extLst>
          </p:cNvPr>
          <p:cNvSpPr txBox="1"/>
          <p:nvPr/>
        </p:nvSpPr>
        <p:spPr>
          <a:xfrm>
            <a:off x="2034388" y="2274839"/>
            <a:ext cx="11259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6D4956-3AF7-4B96-A834-60E701E843A5}"/>
              </a:ext>
            </a:extLst>
          </p:cNvPr>
          <p:cNvSpPr txBox="1"/>
          <p:nvPr/>
        </p:nvSpPr>
        <p:spPr>
          <a:xfrm>
            <a:off x="5221593" y="2274838"/>
            <a:ext cx="6609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6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BBE5CC0-28BA-4E34-8478-3F02777F1712}"/>
              </a:ext>
            </a:extLst>
          </p:cNvPr>
          <p:cNvSpPr/>
          <p:nvPr/>
        </p:nvSpPr>
        <p:spPr>
          <a:xfrm>
            <a:off x="3710788" y="3232155"/>
            <a:ext cx="742307" cy="4966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6000" b="1" dirty="0"/>
              <a:t>-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4C9B71AB-4F7B-4103-88C8-648D9C9812B2}"/>
              </a:ext>
            </a:extLst>
          </p:cNvPr>
          <p:cNvSpPr/>
          <p:nvPr/>
        </p:nvSpPr>
        <p:spPr>
          <a:xfrm>
            <a:off x="3220785" y="3821658"/>
            <a:ext cx="1560786" cy="14740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45D52D-4EAB-4CC9-BE97-328708C2925B}"/>
              </a:ext>
            </a:extLst>
          </p:cNvPr>
          <p:cNvSpPr txBox="1"/>
          <p:nvPr/>
        </p:nvSpPr>
        <p:spPr>
          <a:xfrm>
            <a:off x="3740384" y="4061559"/>
            <a:ext cx="683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61328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ACE1434-B77B-495F-A01B-8408BD87B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6535"/>
            <a:ext cx="10515600" cy="3385465"/>
          </a:xfrm>
        </p:spPr>
        <p:txBody>
          <a:bodyPr>
            <a:normAutofit/>
          </a:bodyPr>
          <a:lstStyle/>
          <a:p>
            <a:pPr algn="ctr"/>
            <a:r>
              <a:rPr lang="uk-UA" sz="8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Досліджуємо математичні вирази, рівності й нерівності.</a:t>
            </a:r>
            <a:endParaRPr lang="uk-UA" sz="2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706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BEDD35-2372-4B78-9EC8-6CE2A8977402}"/>
              </a:ext>
            </a:extLst>
          </p:cNvPr>
          <p:cNvSpPr txBox="1"/>
          <p:nvPr/>
        </p:nvSpPr>
        <p:spPr>
          <a:xfrm>
            <a:off x="-262290" y="0"/>
            <a:ext cx="118555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 кожну групу математичних записів</a:t>
            </a:r>
            <a:endParaRPr lang="ru-RU" sz="6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620FD2-6A76-404B-9FA6-6B2A35E71BBE}"/>
              </a:ext>
            </a:extLst>
          </p:cNvPr>
          <p:cNvSpPr txBox="1"/>
          <p:nvPr/>
        </p:nvSpPr>
        <p:spPr>
          <a:xfrm>
            <a:off x="172993" y="4341390"/>
            <a:ext cx="29903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pPr algn="ctr"/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endParaRPr lang="ru-RU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51BB9C-C2BD-4DAD-A638-7DCA4F0B724C}"/>
              </a:ext>
            </a:extLst>
          </p:cNvPr>
          <p:cNvSpPr txBox="1"/>
          <p:nvPr/>
        </p:nvSpPr>
        <p:spPr>
          <a:xfrm>
            <a:off x="3022673" y="4444199"/>
            <a:ext cx="54098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= 24</a:t>
            </a:r>
          </a:p>
          <a:p>
            <a:pPr algn="ctr"/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= 15</a:t>
            </a:r>
            <a:endParaRPr lang="ru-RU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A96158-F617-409D-9F4C-A39141ACE41E}"/>
              </a:ext>
            </a:extLst>
          </p:cNvPr>
          <p:cNvSpPr txBox="1"/>
          <p:nvPr/>
        </p:nvSpPr>
        <p:spPr>
          <a:xfrm>
            <a:off x="7779541" y="4493225"/>
            <a:ext cx="38136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+ 15</a:t>
            </a:r>
          </a:p>
          <a:p>
            <a:pPr algn="ctr"/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35 - 24</a:t>
            </a:r>
            <a:endParaRPr lang="ru-RU" sz="7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лсон | Феникс вики | Fandom">
            <a:extLst>
              <a:ext uri="{FF2B5EF4-FFF2-40B4-BE49-F238E27FC236}">
                <a16:creationId xmlns:a16="http://schemas.microsoft.com/office/drawing/2014/main" id="{BC6CAE9F-5ECE-4D6A-984E-7B5FE0142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7223">
            <a:off x="9875724" y="381835"/>
            <a:ext cx="2108560" cy="25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61592E-C323-4CB7-8A04-86F59CB0F565}"/>
              </a:ext>
            </a:extLst>
          </p:cNvPr>
          <p:cNvSpPr txBox="1"/>
          <p:nvPr/>
        </p:nvSpPr>
        <p:spPr>
          <a:xfrm>
            <a:off x="18334" y="2932060"/>
            <a:ext cx="38867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нерівність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6C14E2-091E-4A58-AC1B-2C58331D600F}"/>
              </a:ext>
            </a:extLst>
          </p:cNvPr>
          <p:cNvSpPr txBox="1"/>
          <p:nvPr/>
        </p:nvSpPr>
        <p:spPr>
          <a:xfrm>
            <a:off x="4181220" y="2967335"/>
            <a:ext cx="3086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рівність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CD0B1A-AC1C-4224-A84C-A45FD7FF4DC4}"/>
              </a:ext>
            </a:extLst>
          </p:cNvPr>
          <p:cNvSpPr txBox="1"/>
          <p:nvPr/>
        </p:nvSpPr>
        <p:spPr>
          <a:xfrm>
            <a:off x="7543715" y="2932060"/>
            <a:ext cx="46482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математичний вираз</a:t>
            </a:r>
          </a:p>
        </p:txBody>
      </p:sp>
    </p:spTree>
    <p:extLst>
      <p:ext uri="{BB962C8B-B14F-4D97-AF65-F5344CB8AC3E}">
        <p14:creationId xmlns:p14="http://schemas.microsoft.com/office/powerpoint/2010/main" val="418145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88A4964-AC5D-4B83-8B3D-A78F7B17C5B0}"/>
              </a:ext>
            </a:extLst>
          </p:cNvPr>
          <p:cNvSpPr txBox="1"/>
          <p:nvPr/>
        </p:nvSpPr>
        <p:spPr>
          <a:xfrm>
            <a:off x="-270572" y="3581400"/>
            <a:ext cx="2544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18+5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EC3D99-1742-4080-9101-965B964407C3}"/>
              </a:ext>
            </a:extLst>
          </p:cNvPr>
          <p:cNvSpPr txBox="1"/>
          <p:nvPr/>
        </p:nvSpPr>
        <p:spPr>
          <a:xfrm>
            <a:off x="-262290" y="0"/>
            <a:ext cx="118555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Розбий вирази на дві групи. Прочитай вирази кожної групи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886108-737B-4E38-B44F-5C2EF1F809F4}"/>
              </a:ext>
            </a:extLst>
          </p:cNvPr>
          <p:cNvSpPr txBox="1"/>
          <p:nvPr/>
        </p:nvSpPr>
        <p:spPr>
          <a:xfrm>
            <a:off x="2710231" y="3514634"/>
            <a:ext cx="2544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44-8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4E101-8D02-4C50-A604-6FA102DA5B7F}"/>
              </a:ext>
            </a:extLst>
          </p:cNvPr>
          <p:cNvSpPr txBox="1"/>
          <p:nvPr/>
        </p:nvSpPr>
        <p:spPr>
          <a:xfrm>
            <a:off x="5254648" y="3490938"/>
            <a:ext cx="33857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65+27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DE09F0-9B6B-4A7D-87AF-8E0428F83284}"/>
              </a:ext>
            </a:extLst>
          </p:cNvPr>
          <p:cNvSpPr txBox="1"/>
          <p:nvPr/>
        </p:nvSpPr>
        <p:spPr>
          <a:xfrm>
            <a:off x="9072875" y="3399183"/>
            <a:ext cx="2544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56-6</a:t>
            </a:r>
          </a:p>
        </p:txBody>
      </p:sp>
      <p:pic>
        <p:nvPicPr>
          <p:cNvPr id="8" name="Рисунок 7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6C6F5616-DB00-463A-B749-F53D03BF0C7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3531" y="248263"/>
            <a:ext cx="1184358" cy="2375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5A70EA-21A2-4757-AF0E-56AC6D0E740B}"/>
              </a:ext>
            </a:extLst>
          </p:cNvPr>
          <p:cNvSpPr txBox="1"/>
          <p:nvPr/>
        </p:nvSpPr>
        <p:spPr>
          <a:xfrm>
            <a:off x="3982439" y="5006441"/>
            <a:ext cx="2544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60+4</a:t>
            </a:r>
          </a:p>
        </p:txBody>
      </p:sp>
    </p:spTree>
    <p:extLst>
      <p:ext uri="{BB962C8B-B14F-4D97-AF65-F5344CB8AC3E}">
        <p14:creationId xmlns:p14="http://schemas.microsoft.com/office/powerpoint/2010/main" val="2893520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/>
        </p:nvGraphicFramePr>
        <p:xfrm>
          <a:off x="906331" y="83789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94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2894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0545723-16AA-4B6C-91B2-96893C839264}"/>
              </a:ext>
            </a:extLst>
          </p:cNvPr>
          <p:cNvSpPr txBox="1"/>
          <p:nvPr/>
        </p:nvSpPr>
        <p:spPr>
          <a:xfrm>
            <a:off x="1232257" y="1502771"/>
            <a:ext cx="312836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– 3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endParaRPr lang="ru-RU" sz="6600" dirty="0"/>
          </a:p>
        </p:txBody>
      </p:sp>
      <p:sp>
        <p:nvSpPr>
          <p:cNvPr id="3" name="Дуга 2">
            <a:extLst>
              <a:ext uri="{FF2B5EF4-FFF2-40B4-BE49-F238E27FC236}">
                <a16:creationId xmlns:a16="http://schemas.microsoft.com/office/drawing/2014/main" id="{CB9ADA83-F189-4D60-A444-AAFC7924D358}"/>
              </a:ext>
            </a:extLst>
          </p:cNvPr>
          <p:cNvSpPr/>
          <p:nvPr/>
        </p:nvSpPr>
        <p:spPr>
          <a:xfrm rot="16400340" flipV="1">
            <a:off x="1797031" y="1016652"/>
            <a:ext cx="641305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826F905-07FB-436F-BBB1-88BA926420B0}"/>
              </a:ext>
            </a:extLst>
          </p:cNvPr>
          <p:cNvSpPr/>
          <p:nvPr/>
        </p:nvSpPr>
        <p:spPr>
          <a:xfrm>
            <a:off x="1923167" y="761189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4</a:t>
            </a:r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E1CD09-8493-497F-B393-B57A6AD38CE9}"/>
              </a:ext>
            </a:extLst>
          </p:cNvPr>
          <p:cNvSpPr/>
          <p:nvPr/>
        </p:nvSpPr>
        <p:spPr>
          <a:xfrm>
            <a:off x="3073309" y="1783047"/>
            <a:ext cx="478972" cy="52775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&gt;</a:t>
            </a:r>
            <a:endParaRPr lang="ru-RU" sz="4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874577-6791-4978-927F-8D45F1A64BB4}"/>
              </a:ext>
            </a:extLst>
          </p:cNvPr>
          <p:cNvSpPr txBox="1"/>
          <p:nvPr/>
        </p:nvSpPr>
        <p:spPr>
          <a:xfrm>
            <a:off x="5797363" y="1509843"/>
            <a:ext cx="467386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+ 3* 10 -4 </a:t>
            </a:r>
            <a:endParaRPr lang="ru-RU" sz="6600" dirty="0"/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id="{B6F1A0F7-E68E-4FC8-ADE3-C951B6D27EEE}"/>
              </a:ext>
            </a:extLst>
          </p:cNvPr>
          <p:cNvSpPr/>
          <p:nvPr/>
        </p:nvSpPr>
        <p:spPr>
          <a:xfrm rot="16400340" flipV="1">
            <a:off x="6445428" y="1024398"/>
            <a:ext cx="621714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>
            <a:extLst>
              <a:ext uri="{FF2B5EF4-FFF2-40B4-BE49-F238E27FC236}">
                <a16:creationId xmlns:a16="http://schemas.microsoft.com/office/drawing/2014/main" id="{3599C2AF-9002-4040-AD16-9434DFEB1708}"/>
              </a:ext>
            </a:extLst>
          </p:cNvPr>
          <p:cNvSpPr/>
          <p:nvPr/>
        </p:nvSpPr>
        <p:spPr>
          <a:xfrm rot="16400340" flipV="1">
            <a:off x="8919812" y="1034177"/>
            <a:ext cx="641305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ED84DE3-A66F-48F3-ACB0-A468D02A7386}"/>
              </a:ext>
            </a:extLst>
          </p:cNvPr>
          <p:cNvSpPr/>
          <p:nvPr/>
        </p:nvSpPr>
        <p:spPr>
          <a:xfrm>
            <a:off x="6501382" y="715177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9</a:t>
            </a:r>
            <a:endParaRPr lang="ru-RU" sz="32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AC20395-D961-43BC-A05B-AF6968155969}"/>
              </a:ext>
            </a:extLst>
          </p:cNvPr>
          <p:cNvSpPr/>
          <p:nvPr/>
        </p:nvSpPr>
        <p:spPr>
          <a:xfrm>
            <a:off x="8891873" y="761189"/>
            <a:ext cx="643146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6</a:t>
            </a:r>
            <a:endParaRPr lang="ru-RU" sz="32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D45271E-48ED-46FD-97A9-A5051753B2E8}"/>
              </a:ext>
            </a:extLst>
          </p:cNvPr>
          <p:cNvSpPr/>
          <p:nvPr/>
        </p:nvSpPr>
        <p:spPr>
          <a:xfrm>
            <a:off x="7628854" y="1649232"/>
            <a:ext cx="421269" cy="65001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&gt; </a:t>
            </a:r>
            <a:endParaRPr lang="ru-RU" sz="4800" dirty="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EB05BE5E-65AB-4AA0-95F1-67A3332D2579}"/>
              </a:ext>
            </a:extLst>
          </p:cNvPr>
          <p:cNvSpPr txBox="1"/>
          <p:nvPr/>
        </p:nvSpPr>
        <p:spPr>
          <a:xfrm>
            <a:off x="906331" y="253124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Порівняй.</a:t>
            </a:r>
            <a:endParaRPr lang="uk-UA" sz="4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71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7" grpId="0" animBg="1"/>
      <p:bldP spid="8" grpId="0" animBg="1"/>
      <p:bldP spid="10" grpId="0"/>
      <p:bldP spid="11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614560"/>
              </p:ext>
            </p:extLst>
          </p:nvPr>
        </p:nvGraphicFramePr>
        <p:xfrm>
          <a:off x="695353" y="715177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94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2894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17EBC70D-F7DB-4126-B3E5-C445859369AB}"/>
              </a:ext>
            </a:extLst>
          </p:cNvPr>
          <p:cNvSpPr txBox="1"/>
          <p:nvPr/>
        </p:nvSpPr>
        <p:spPr>
          <a:xfrm>
            <a:off x="1035012" y="1460491"/>
            <a:ext cx="407659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+ 5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9 -2 </a:t>
            </a:r>
            <a:endParaRPr lang="ru-RU" sz="6600" dirty="0"/>
          </a:p>
        </p:txBody>
      </p:sp>
      <p:sp>
        <p:nvSpPr>
          <p:cNvPr id="19" name="Дуга 18">
            <a:extLst>
              <a:ext uri="{FF2B5EF4-FFF2-40B4-BE49-F238E27FC236}">
                <a16:creationId xmlns:a16="http://schemas.microsoft.com/office/drawing/2014/main" id="{EC9C2CFD-A461-48A8-81C5-1748450BA692}"/>
              </a:ext>
            </a:extLst>
          </p:cNvPr>
          <p:cNvSpPr/>
          <p:nvPr/>
        </p:nvSpPr>
        <p:spPr>
          <a:xfrm rot="16400340" flipV="1">
            <a:off x="1799690" y="1038713"/>
            <a:ext cx="621714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>
            <a:extLst>
              <a:ext uri="{FF2B5EF4-FFF2-40B4-BE49-F238E27FC236}">
                <a16:creationId xmlns:a16="http://schemas.microsoft.com/office/drawing/2014/main" id="{3EB9D912-ECA6-4DB3-8273-C21CD25F68B2}"/>
              </a:ext>
            </a:extLst>
          </p:cNvPr>
          <p:cNvSpPr/>
          <p:nvPr/>
        </p:nvSpPr>
        <p:spPr>
          <a:xfrm rot="16400340" flipV="1">
            <a:off x="3949439" y="1071087"/>
            <a:ext cx="621714" cy="1377971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A6B9A12-2BB8-440E-AD6B-6AB238D6D89D}"/>
              </a:ext>
            </a:extLst>
          </p:cNvPr>
          <p:cNvSpPr/>
          <p:nvPr/>
        </p:nvSpPr>
        <p:spPr>
          <a:xfrm>
            <a:off x="1871061" y="774267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9</a:t>
            </a:r>
            <a:endParaRPr lang="ru-RU" sz="32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4AE8D93-0909-415D-B13A-FB4FA31CC365}"/>
              </a:ext>
            </a:extLst>
          </p:cNvPr>
          <p:cNvSpPr/>
          <p:nvPr/>
        </p:nvSpPr>
        <p:spPr>
          <a:xfrm>
            <a:off x="4020810" y="829831"/>
            <a:ext cx="478972" cy="51600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7</a:t>
            </a:r>
            <a:endParaRPr lang="ru-RU" sz="32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322044E-597D-4268-89EB-3EA385722A63}"/>
              </a:ext>
            </a:extLst>
          </p:cNvPr>
          <p:cNvSpPr/>
          <p:nvPr/>
        </p:nvSpPr>
        <p:spPr>
          <a:xfrm>
            <a:off x="2902025" y="1620525"/>
            <a:ext cx="386008" cy="65001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&gt; </a:t>
            </a:r>
            <a:endParaRPr lang="ru-RU" sz="4800" dirty="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EB05BE5E-65AB-4AA0-95F1-67A3332D2579}"/>
              </a:ext>
            </a:extLst>
          </p:cNvPr>
          <p:cNvSpPr txBox="1"/>
          <p:nvPr/>
        </p:nvSpPr>
        <p:spPr>
          <a:xfrm>
            <a:off x="45160" y="130402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2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</a:t>
            </a:r>
            <a:r>
              <a:rPr lang="uk-UA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істинна чи хибна нерівність.</a:t>
            </a:r>
            <a:endParaRPr lang="uk-UA" sz="4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822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лсон | Феникс вики | Fandom">
            <a:extLst>
              <a:ext uri="{FF2B5EF4-FFF2-40B4-BE49-F238E27FC236}">
                <a16:creationId xmlns:a16="http://schemas.microsoft.com/office/drawing/2014/main" id="{EBFFE9AB-8B34-4B3A-A927-FBD47460E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7223">
            <a:off x="10300292" y="-58429"/>
            <a:ext cx="1713611" cy="210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FE468673-EBBF-4589-8332-85D406E743E8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109" y="197708"/>
            <a:ext cx="1452269" cy="2177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5D3A1F-C71F-44BE-8DD8-C198E895792F}"/>
              </a:ext>
            </a:extLst>
          </p:cNvPr>
          <p:cNvSpPr txBox="1"/>
          <p:nvPr/>
        </p:nvSpPr>
        <p:spPr>
          <a:xfrm>
            <a:off x="-941293" y="27937"/>
            <a:ext cx="118555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Порівняй вирази, </a:t>
            </a:r>
          </a:p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обчислюючи. Поясни міркування</a:t>
            </a:r>
            <a:r>
              <a:rPr lang="uk-UA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B95CCD-52E6-48BE-999A-1DF1D6214768}"/>
              </a:ext>
            </a:extLst>
          </p:cNvPr>
          <p:cNvSpPr txBox="1"/>
          <p:nvPr/>
        </p:nvSpPr>
        <p:spPr>
          <a:xfrm>
            <a:off x="0" y="2573375"/>
            <a:ext cx="4821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36+8*40+8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9E1AB3-687D-43A1-BF87-E9D846EFDEAE}"/>
              </a:ext>
            </a:extLst>
          </p:cNvPr>
          <p:cNvSpPr txBox="1"/>
          <p:nvPr/>
        </p:nvSpPr>
        <p:spPr>
          <a:xfrm>
            <a:off x="-1" y="5340851"/>
            <a:ext cx="4821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76+4*76+2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F24C15-42CC-45CE-B6BB-8A25E28D811C}"/>
              </a:ext>
            </a:extLst>
          </p:cNvPr>
          <p:cNvSpPr txBox="1"/>
          <p:nvPr/>
        </p:nvSpPr>
        <p:spPr>
          <a:xfrm>
            <a:off x="-2" y="3933379"/>
            <a:ext cx="4821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18-4*18-5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8150B2-9D98-4BCF-B12C-F8BE5569FF91}"/>
              </a:ext>
            </a:extLst>
          </p:cNvPr>
          <p:cNvSpPr txBox="1"/>
          <p:nvPr/>
        </p:nvSpPr>
        <p:spPr>
          <a:xfrm>
            <a:off x="6092628" y="3812172"/>
            <a:ext cx="4821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25+8*25-8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686F87-8802-40F9-BE39-1F0B9E9940FA}"/>
              </a:ext>
            </a:extLst>
          </p:cNvPr>
          <p:cNvSpPr txBox="1"/>
          <p:nvPr/>
        </p:nvSpPr>
        <p:spPr>
          <a:xfrm>
            <a:off x="6092629" y="2402837"/>
            <a:ext cx="4821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8+4*4+8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2F5B0F-C19A-4252-A96C-6A48C4367041}"/>
              </a:ext>
            </a:extLst>
          </p:cNvPr>
          <p:cNvSpPr txBox="1"/>
          <p:nvPr/>
        </p:nvSpPr>
        <p:spPr>
          <a:xfrm>
            <a:off x="5900057" y="5287871"/>
            <a:ext cx="4821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56-6*56+6</a:t>
            </a:r>
          </a:p>
        </p:txBody>
      </p:sp>
      <p:pic>
        <p:nvPicPr>
          <p:cNvPr id="2050" name="Picture 2" descr="Секундомір “Агат” 1-кнопковий | Система Оптимум">
            <a:extLst>
              <a:ext uri="{FF2B5EF4-FFF2-40B4-BE49-F238E27FC236}">
                <a16:creationId xmlns:a16="http://schemas.microsoft.com/office/drawing/2014/main" id="{B763FA6D-4D57-44BD-B535-8A54921AE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781" y="1064822"/>
            <a:ext cx="1466413" cy="12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9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F6046AC-5258-4B26-9851-AB2D4963C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999403"/>
              </p:ext>
            </p:extLst>
          </p:nvPr>
        </p:nvGraphicFramePr>
        <p:xfrm>
          <a:off x="987804" y="843743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94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2894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0545723-16AA-4B6C-91B2-96893C839264}"/>
              </a:ext>
            </a:extLst>
          </p:cNvPr>
          <p:cNvSpPr txBox="1"/>
          <p:nvPr/>
        </p:nvSpPr>
        <p:spPr>
          <a:xfrm>
            <a:off x="1232257" y="1502771"/>
            <a:ext cx="413725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– 3+ 40 </a:t>
            </a:r>
            <a:endParaRPr lang="ru-RU" sz="6600" dirty="0"/>
          </a:p>
        </p:txBody>
      </p:sp>
      <p:sp>
        <p:nvSpPr>
          <p:cNvPr id="3" name="Дуга 2">
            <a:extLst>
              <a:ext uri="{FF2B5EF4-FFF2-40B4-BE49-F238E27FC236}">
                <a16:creationId xmlns:a16="http://schemas.microsoft.com/office/drawing/2014/main" id="{CB9ADA83-F189-4D60-A444-AAFC7924D358}"/>
              </a:ext>
            </a:extLst>
          </p:cNvPr>
          <p:cNvSpPr/>
          <p:nvPr/>
        </p:nvSpPr>
        <p:spPr>
          <a:xfrm rot="16400340" flipV="1">
            <a:off x="2033860" y="816206"/>
            <a:ext cx="683601" cy="1875355"/>
          </a:xfrm>
          <a:prstGeom prst="arc">
            <a:avLst>
              <a:gd name="adj1" fmla="val 16354701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826F905-07FB-436F-BBB1-88BA926420B0}"/>
              </a:ext>
            </a:extLst>
          </p:cNvPr>
          <p:cNvSpPr/>
          <p:nvPr/>
        </p:nvSpPr>
        <p:spPr>
          <a:xfrm>
            <a:off x="1669378" y="997569"/>
            <a:ext cx="901009" cy="39095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20</a:t>
            </a:r>
            <a:endParaRPr lang="ru-RU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874577-6791-4978-927F-8D45F1A64BB4}"/>
              </a:ext>
            </a:extLst>
          </p:cNvPr>
          <p:cNvSpPr txBox="1"/>
          <p:nvPr/>
        </p:nvSpPr>
        <p:spPr>
          <a:xfrm>
            <a:off x="1422132" y="3652075"/>
            <a:ext cx="467386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80+ 4 -1 </a:t>
            </a:r>
            <a:endParaRPr lang="ru-RU" sz="6600" dirty="0"/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id="{B6F1A0F7-E68E-4FC8-ADE3-C951B6D27EEE}"/>
              </a:ext>
            </a:extLst>
          </p:cNvPr>
          <p:cNvSpPr/>
          <p:nvPr/>
        </p:nvSpPr>
        <p:spPr>
          <a:xfrm rot="16400340" flipV="1">
            <a:off x="2274095" y="2861388"/>
            <a:ext cx="718623" cy="1905263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ED84DE3-A66F-48F3-ACB0-A468D02A7386}"/>
              </a:ext>
            </a:extLst>
          </p:cNvPr>
          <p:cNvSpPr/>
          <p:nvPr/>
        </p:nvSpPr>
        <p:spPr>
          <a:xfrm>
            <a:off x="2142309" y="2961395"/>
            <a:ext cx="679268" cy="4384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84</a:t>
            </a:r>
            <a:endParaRPr lang="ru-RU" sz="3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EBC70D-F7DB-4126-B3E5-C445859369AB}"/>
              </a:ext>
            </a:extLst>
          </p:cNvPr>
          <p:cNvSpPr txBox="1"/>
          <p:nvPr/>
        </p:nvSpPr>
        <p:spPr>
          <a:xfrm>
            <a:off x="7925762" y="1469172"/>
            <a:ext cx="366896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93-3-10 </a:t>
            </a:r>
            <a:endParaRPr lang="ru-RU" sz="6600" dirty="0"/>
          </a:p>
        </p:txBody>
      </p:sp>
      <p:sp>
        <p:nvSpPr>
          <p:cNvPr id="20" name="Дуга 19">
            <a:extLst>
              <a:ext uri="{FF2B5EF4-FFF2-40B4-BE49-F238E27FC236}">
                <a16:creationId xmlns:a16="http://schemas.microsoft.com/office/drawing/2014/main" id="{3EB9D912-ECA6-4DB3-8273-C21CD25F68B2}"/>
              </a:ext>
            </a:extLst>
          </p:cNvPr>
          <p:cNvSpPr/>
          <p:nvPr/>
        </p:nvSpPr>
        <p:spPr>
          <a:xfrm rot="16400340" flipV="1">
            <a:off x="8513547" y="817754"/>
            <a:ext cx="678061" cy="1597567"/>
          </a:xfrm>
          <a:prstGeom prst="arc">
            <a:avLst>
              <a:gd name="adj1" fmla="val 16354702"/>
              <a:gd name="adj2" fmla="val 5817772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4AE8D93-0909-415D-B13A-FB4FA31CC365}"/>
              </a:ext>
            </a:extLst>
          </p:cNvPr>
          <p:cNvSpPr/>
          <p:nvPr/>
        </p:nvSpPr>
        <p:spPr>
          <a:xfrm>
            <a:off x="8512943" y="570324"/>
            <a:ext cx="679267" cy="64449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90</a:t>
            </a:r>
            <a:endParaRPr lang="ru-RU" sz="3200" dirty="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3799D5F6-BD82-42CD-B069-1C32D258379A}"/>
              </a:ext>
            </a:extLst>
          </p:cNvPr>
          <p:cNvSpPr txBox="1"/>
          <p:nvPr/>
        </p:nvSpPr>
        <p:spPr>
          <a:xfrm>
            <a:off x="0" y="28589"/>
            <a:ext cx="1219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Поясни, як обчислити значення виразів на кілька дій. Знайди значення виразів</a:t>
            </a:r>
            <a:endParaRPr lang="uk-UA" sz="4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Близнецы живут дольше обычных людей">
            <a:extLst>
              <a:ext uri="{FF2B5EF4-FFF2-40B4-BE49-F238E27FC236}">
                <a16:creationId xmlns:a16="http://schemas.microsoft.com/office/drawing/2014/main" id="{53DEBD61-C00B-446C-869F-D8539F401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099" y="4365686"/>
            <a:ext cx="28575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31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7" grpId="0" animBg="1"/>
      <p:bldP spid="10" grpId="0"/>
      <p:bldP spid="11" grpId="0" animBg="1"/>
      <p:bldP spid="15" grpId="0" animBg="1"/>
      <p:bldP spid="18" grpId="0"/>
      <p:bldP spid="20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E8BA1056-64E3-437D-8424-D693E8563161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109" y="197708"/>
            <a:ext cx="1452269" cy="2177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2FBE6DB6-CA28-4CD2-AFEA-2C105AA18972}"/>
              </a:ext>
            </a:extLst>
          </p:cNvPr>
          <p:cNvSpPr txBox="1">
            <a:spLocks/>
          </p:cNvSpPr>
          <p:nvPr/>
        </p:nvSpPr>
        <p:spPr>
          <a:xfrm>
            <a:off x="0" y="447392"/>
            <a:ext cx="10515600" cy="14782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80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Потренуйся.</a:t>
            </a:r>
            <a:endParaRPr lang="uk-UA" sz="23900" dirty="0">
              <a:solidFill>
                <a:schemeClr val="bg1"/>
              </a:solidFill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272D97F-18F2-404C-BF7B-099940B41A2F}"/>
              </a:ext>
            </a:extLst>
          </p:cNvPr>
          <p:cNvSpPr txBox="1">
            <a:spLocks/>
          </p:cNvSpPr>
          <p:nvPr/>
        </p:nvSpPr>
        <p:spPr>
          <a:xfrm>
            <a:off x="-352697" y="4482334"/>
            <a:ext cx="12897393" cy="169273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8800" dirty="0">
                <a:solidFill>
                  <a:schemeClr val="bg1"/>
                </a:solidFill>
              </a:rPr>
              <a:t>Ст. 13 </a:t>
            </a:r>
            <a:r>
              <a:rPr lang="en-US" sz="8800" i="1" dirty="0">
                <a:solidFill>
                  <a:schemeClr val="bg1"/>
                </a:solidFill>
              </a:rPr>
              <a:t>N</a:t>
            </a:r>
            <a:r>
              <a:rPr lang="uk-UA" sz="8800" dirty="0">
                <a:solidFill>
                  <a:schemeClr val="bg1"/>
                </a:solidFill>
              </a:rPr>
              <a:t>5</a:t>
            </a:r>
            <a:r>
              <a:rPr lang="en-US" sz="8800" dirty="0">
                <a:solidFill>
                  <a:schemeClr val="bg1"/>
                </a:solidFill>
              </a:rPr>
              <a:t> (3</a:t>
            </a:r>
            <a:r>
              <a:rPr lang="uk-UA" sz="8800" dirty="0">
                <a:solidFill>
                  <a:schemeClr val="bg1"/>
                </a:solidFill>
              </a:rPr>
              <a:t>,4 стовпчики)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5597A5-5543-4135-8065-2C98B0BBE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611" y="197708"/>
            <a:ext cx="3274597" cy="416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827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175</Words>
  <Application>Microsoft Office PowerPoint</Application>
  <PresentationFormat>Широкоэкранный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Досліджуємо математичні вирази, рівності й нерівності.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3</cp:revision>
  <dcterms:created xsi:type="dcterms:W3CDTF">2022-09-18T17:57:10Z</dcterms:created>
  <dcterms:modified xsi:type="dcterms:W3CDTF">2022-09-18T19:18:32Z</dcterms:modified>
</cp:coreProperties>
</file>