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7" r:id="rId2"/>
    <p:sldId id="276" r:id="rId3"/>
    <p:sldId id="281" r:id="rId4"/>
    <p:sldId id="285" r:id="rId5"/>
    <p:sldId id="284" r:id="rId6"/>
    <p:sldId id="280" r:id="rId7"/>
    <p:sldId id="282" r:id="rId8"/>
    <p:sldId id="283" r:id="rId9"/>
    <p:sldId id="286" r:id="rId10"/>
    <p:sldId id="287" r:id="rId11"/>
    <p:sldId id="288" r:id="rId12"/>
    <p:sldId id="263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" initials="М" lastIdx="1" clrIdx="0">
    <p:extLst>
      <p:ext uri="{19B8F6BF-5375-455C-9EA6-DF929625EA0E}">
        <p15:presenceInfo xmlns:p15="http://schemas.microsoft.com/office/powerpoint/2012/main" userId="0778189b39a84a1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5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9839ED-DE56-490C-9169-63A5BC1BBB1F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21744B-CC16-40FF-B425-BA6BA7572E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098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EA3393-58AC-436F-82E3-CD21253F4C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1C8E317-D032-4C64-B849-EE40DB2F9DE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CFAF2F7-848E-4D70-948E-190BBB23A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E9A38-ABEA-4533-AF5D-912B5C0CCB70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4C697DD-885C-4AC2-B2D1-82B22747BB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65146E-19C8-4939-91EF-9FCB90731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2E6CC-21ED-45B6-88EF-39B4C7DDE7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376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70C023-5BB5-4BF1-BA03-16089BB628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38255B9-AD19-4B07-973F-835D88A916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4ECA634-F091-4704-A706-3CF0FFD445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E9A38-ABEA-4533-AF5D-912B5C0CCB70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1C5225-91ED-48F9-B7C7-5BA27C847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93C2467-9A6E-43B7-883A-36C8EA5D7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2E6CC-21ED-45B6-88EF-39B4C7DDE7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4155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7D26C4F-C862-4E9D-A498-54819EC037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CE0F851-7751-4178-BCD5-D6E9A5F5DD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B410AE8-A934-439C-9A1D-7213529E4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E9A38-ABEA-4533-AF5D-912B5C0CCB70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21DFF17-E1E5-4B3A-9894-5901D77D43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3ABA260-4AE8-4608-BD3F-1E6A48404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2E6CC-21ED-45B6-88EF-39B4C7DDE7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955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A4782E-2E98-474A-988A-D9AAC7223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FFF6080-5C74-4D28-B892-F04B8807B0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9AD4EC0-3DFC-498E-9077-5E52EBF3E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E9A38-ABEA-4533-AF5D-912B5C0CCB70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92ACB4-DE54-43B5-963D-082170C42F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F36167-7F93-4CBC-8486-EA27C23AE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2E6CC-21ED-45B6-88EF-39B4C7DDE7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042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38C879-1471-496D-AD15-6EB6E9955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5EBC1C8-AF61-4167-B34E-6C5D59D183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59C9716-792C-43CB-9B7B-AC6A20CC8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E9A38-ABEA-4533-AF5D-912B5C0CCB70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334C65B-9069-4989-BB14-40705ABB0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9168D0-C4CA-476C-822C-2A42E5F59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2E6CC-21ED-45B6-88EF-39B4C7DDE7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8123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601EF7-6D12-40FA-B00D-2829C6177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3AEC349-7952-44DC-A390-4D65DAB334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402DAE8-090A-4A50-BFDA-6B2E213BED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409897E-EC41-47FA-A021-C9403816D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E9A38-ABEA-4533-AF5D-912B5C0CCB70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35087D0-2EBD-4630-B455-78595427B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F137DDC-B051-455A-A65E-806317F0F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2E6CC-21ED-45B6-88EF-39B4C7DDE7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424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97F16F-E88F-41E3-B2F2-1551C992D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CF7E616-1B1C-47ED-B84E-7B4D0594A4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A9DC2CF-FEC4-4B4A-835C-6BBC83D7C6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CFC8767-6516-49C0-B9BF-2D3F8AE777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84DF19D-35B3-460E-B721-315A4BA61F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C50D2ED-725C-4E21-852C-EFEAC6BCBE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E9A38-ABEA-4533-AF5D-912B5C0CCB70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3265228-3159-4FDA-BD61-9AF059D05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7F9C9ED-A486-429D-B948-F9517BE13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2E6CC-21ED-45B6-88EF-39B4C7DDE7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24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47C500-6F14-4ADD-8287-243BB2665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FF6C87B-E31C-40E2-AAC1-4F1800E12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E9A38-ABEA-4533-AF5D-912B5C0CCB70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E339712-B00D-4A58-A123-E7E2ACC06D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6E25288-862C-4564-B088-FB69E2EDB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2E6CC-21ED-45B6-88EF-39B4C7DDE7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364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49146B1-314E-4456-B806-A8BC44674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E9A38-ABEA-4533-AF5D-912B5C0CCB70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83A6061-9CF0-46C6-BBDC-AEB8C7158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8753C5D-E761-4545-BE6B-493AEDBDB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2E6CC-21ED-45B6-88EF-39B4C7DDE7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9417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7BD020-25C6-4B3D-B739-C904AAE0E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6B79F4-E2D2-4D0A-A5C2-CFAD7973C0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AF197DF-DF87-4AEB-B87E-D350911892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7B4F07F-7A10-4A6D-875C-A355DFBFC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E9A38-ABEA-4533-AF5D-912B5C0CCB70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676E99B-BBCC-4873-902B-B34250E49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841D770-817E-421B-A810-D5419020D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2E6CC-21ED-45B6-88EF-39B4C7DDE7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1477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E0D2FD-D133-44AE-B291-B8F9E00F1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57CE25E-0A6D-414E-BC14-2D5D1A6F834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09AF450-63B6-4F3C-AE7F-E9666EC4C8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BD3B5AD-E473-4B7B-B967-339005EB4D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CE9A38-ABEA-4533-AF5D-912B5C0CCB70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BB9FEE3-E5B5-4879-B250-226C0FF40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59FCE7-F479-4613-86DC-6D0455127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02E6CC-21ED-45B6-88EF-39B4C7DDE7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4842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388796-06AE-4B3C-90FA-10594097C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625F8A6-DCBC-4E4A-8A4A-909A475C37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2BDD1D1-A3FE-435A-A18F-84D7A32DC9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CE9A38-ABEA-4533-AF5D-912B5C0CCB70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756CEF4-DB99-4AFE-93C8-E4185D933CC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4C0635-293F-442B-A625-9A7CA7CB80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02E6CC-21ED-45B6-88EF-39B4C7DDE7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737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jpeg"/><Relationship Id="rId5" Type="http://schemas.openxmlformats.org/officeDocument/2006/relationships/image" Target="../media/image12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D596897A-FE57-4847-A6E6-82A51B9CB5F9}"/>
              </a:ext>
            </a:extLst>
          </p:cNvPr>
          <p:cNvSpPr txBox="1">
            <a:spLocks/>
          </p:cNvSpPr>
          <p:nvPr/>
        </p:nvSpPr>
        <p:spPr>
          <a:xfrm>
            <a:off x="622998" y="2376343"/>
            <a:ext cx="8133137" cy="2578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7200" dirty="0"/>
              <a:t>Визначаємо </a:t>
            </a:r>
          </a:p>
          <a:p>
            <a:r>
              <a:rPr lang="uk-UA" sz="7200" dirty="0"/>
              <a:t>вартість товару. Гривня(грн), копійка (к) </a:t>
            </a:r>
            <a:endParaRPr lang="ru-RU" sz="7200" dirty="0"/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AAB2B52E-E9DD-4E6D-BEA4-05579417DA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4169898" cy="1325563"/>
          </a:xfrm>
        </p:spPr>
        <p:txBody>
          <a:bodyPr/>
          <a:lstStyle/>
          <a:p>
            <a:r>
              <a:rPr lang="uk-UA" dirty="0"/>
              <a:t>Сьогодні!</a:t>
            </a:r>
            <a:endParaRPr lang="ru-RU" dirty="0"/>
          </a:p>
        </p:txBody>
      </p:sp>
      <p:pic>
        <p:nvPicPr>
          <p:cNvPr id="1026" name="Picture 2" descr="Правила аренды и покупки помещений под магазин">
            <a:extLst>
              <a:ext uri="{FF2B5EF4-FFF2-40B4-BE49-F238E27FC236}">
                <a16:creationId xmlns:a16="http://schemas.microsoft.com/office/drawing/2014/main" id="{04D80C43-94B1-485C-B17E-38E7239E95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2434" y="107297"/>
            <a:ext cx="4841966" cy="3726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3921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54FF8B-F650-4B91-ADAB-131085063D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7100" y="479425"/>
            <a:ext cx="5257800" cy="1325563"/>
          </a:xfrm>
        </p:spPr>
        <p:txBody>
          <a:bodyPr/>
          <a:lstStyle/>
          <a:p>
            <a:r>
              <a:rPr lang="uk-UA" dirty="0"/>
              <a:t>Яка вартість товару?</a:t>
            </a:r>
            <a:endParaRPr lang="ru-RU" dirty="0"/>
          </a:p>
        </p:txBody>
      </p:sp>
      <p:pic>
        <p:nvPicPr>
          <p:cNvPr id="10242" name="Picture 2" descr="Молоко Ферма ультрапастеризованное 2,5% в Киеве и пригороде: купить по  хорошей цене с доставкой. Розница, фасовка 900г">
            <a:extLst>
              <a:ext uri="{FF2B5EF4-FFF2-40B4-BE49-F238E27FC236}">
                <a16:creationId xmlns:a16="http://schemas.microsoft.com/office/drawing/2014/main" id="{08FF4E86-56F0-466C-8CF1-578DE16AFC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58" r="15033"/>
          <a:stretch/>
        </p:blipFill>
        <p:spPr bwMode="auto">
          <a:xfrm>
            <a:off x="685801" y="1957388"/>
            <a:ext cx="3289300" cy="4678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Набор банкнот Украины выпуска 2013-15 гг. От 1до 100 грн ПРЕСС, цена 365  грн - Prom.ua (ID#646229038)">
            <a:extLst>
              <a:ext uri="{FF2B5EF4-FFF2-40B4-BE49-F238E27FC236}">
                <a16:creationId xmlns:a16="http://schemas.microsoft.com/office/drawing/2014/main" id="{3FB9C2B6-81BA-4689-A1BA-3589ED0A4A6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3" t="45423" r="52071" b="31271"/>
          <a:stretch/>
        </p:blipFill>
        <p:spPr bwMode="auto">
          <a:xfrm>
            <a:off x="4192122" y="2045101"/>
            <a:ext cx="3807756" cy="2016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Набор банкнот Украины выпуска 2013-15 гг. От 1до 100 грн ПРЕСС, цена 365  грн - Prom.ua (ID#646229038)">
            <a:extLst>
              <a:ext uri="{FF2B5EF4-FFF2-40B4-BE49-F238E27FC236}">
                <a16:creationId xmlns:a16="http://schemas.microsoft.com/office/drawing/2014/main" id="{B0C7CD92-0E7C-4B98-8F57-168B61A384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61" t="23333" r="9570" b="56070"/>
          <a:stretch/>
        </p:blipFill>
        <p:spPr bwMode="auto">
          <a:xfrm>
            <a:off x="4240046" y="4075131"/>
            <a:ext cx="3711908" cy="1911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У Мережі розкритикували нові українські монети (ФОТО) - Версія для друку !.  Преса України - новини, свіжі новини, останні новини. uapress.info">
            <a:extLst>
              <a:ext uri="{FF2B5EF4-FFF2-40B4-BE49-F238E27FC236}">
                <a16:creationId xmlns:a16="http://schemas.microsoft.com/office/drawing/2014/main" id="{1EF9986D-28A6-42EC-A8FF-A19BAD9E84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75643"/>
          <a:stretch/>
        </p:blipFill>
        <p:spPr bwMode="auto">
          <a:xfrm>
            <a:off x="8010594" y="3053565"/>
            <a:ext cx="1476306" cy="151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У Мережі розкритикували нові українські монети (ФОТО) - Версія для друку !.  Преса України - новини, свіжі новини, останні новини. uapress.info">
            <a:extLst>
              <a:ext uri="{FF2B5EF4-FFF2-40B4-BE49-F238E27FC236}">
                <a16:creationId xmlns:a16="http://schemas.microsoft.com/office/drawing/2014/main" id="{4762073E-2B27-4C4E-9BE2-19C8F21B0F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75643"/>
          <a:stretch/>
        </p:blipFill>
        <p:spPr bwMode="auto">
          <a:xfrm>
            <a:off x="8010594" y="4568861"/>
            <a:ext cx="1476306" cy="151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9918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36680D-86A5-4DDC-805A-AC6EB04F0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60700" y="-36788"/>
            <a:ext cx="5880100" cy="1325563"/>
          </a:xfrm>
        </p:spPr>
        <p:txBody>
          <a:bodyPr/>
          <a:lstStyle/>
          <a:p>
            <a:r>
              <a:rPr lang="uk-UA" dirty="0"/>
              <a:t>Де більше грошей?</a:t>
            </a:r>
            <a:endParaRPr lang="ru-RU" dirty="0"/>
          </a:p>
        </p:txBody>
      </p:sp>
      <p:pic>
        <p:nvPicPr>
          <p:cNvPr id="4" name="Picture 4" descr="Набор банкнот Украины выпуска 2013-15 гг. От 1до 100 грн ПРЕСС, цена 365  грн - Prom.ua (ID#646229038)">
            <a:extLst>
              <a:ext uri="{FF2B5EF4-FFF2-40B4-BE49-F238E27FC236}">
                <a16:creationId xmlns:a16="http://schemas.microsoft.com/office/drawing/2014/main" id="{7B00E769-DA40-4401-9AA8-039CA0DD0E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37" t="45423" r="2643" b="29841"/>
          <a:stretch/>
        </p:blipFill>
        <p:spPr bwMode="auto">
          <a:xfrm>
            <a:off x="220255" y="1972270"/>
            <a:ext cx="3556642" cy="1916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Набор банкнот Украины выпуска 2013-15 гг. От 1до 100 грн ПРЕСС, цена 365  грн - Prom.ua (ID#646229038)">
            <a:extLst>
              <a:ext uri="{FF2B5EF4-FFF2-40B4-BE49-F238E27FC236}">
                <a16:creationId xmlns:a16="http://schemas.microsoft.com/office/drawing/2014/main" id="{29634F35-AE11-4669-99A1-02DDB2862E5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3" t="45423" r="52071" b="31271"/>
          <a:stretch/>
        </p:blipFill>
        <p:spPr bwMode="auto">
          <a:xfrm>
            <a:off x="1028379" y="3136900"/>
            <a:ext cx="3556642" cy="1883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Набор банкнот Украины выпуска 2013-15 гг. От 1до 100 грн ПРЕСС, цена 365  грн - Prom.ua (ID#646229038)">
            <a:extLst>
              <a:ext uri="{FF2B5EF4-FFF2-40B4-BE49-F238E27FC236}">
                <a16:creationId xmlns:a16="http://schemas.microsoft.com/office/drawing/2014/main" id="{11491EDE-E652-438C-A4E2-D4C77938BF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3" t="45423" r="52071" b="31271"/>
          <a:stretch/>
        </p:blipFill>
        <p:spPr bwMode="auto">
          <a:xfrm>
            <a:off x="1028379" y="4111445"/>
            <a:ext cx="3556642" cy="1883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Набор банкнот Украины выпуска 2013-15 гг. От 1до 100 грн ПРЕСС, цена 365  грн - Prom.ua (ID#646229038)">
            <a:extLst>
              <a:ext uri="{FF2B5EF4-FFF2-40B4-BE49-F238E27FC236}">
                <a16:creationId xmlns:a16="http://schemas.microsoft.com/office/drawing/2014/main" id="{5780CC62-AB33-4777-9F77-AA5314EF67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61" t="23333" r="9570" b="56070"/>
          <a:stretch/>
        </p:blipFill>
        <p:spPr bwMode="auto">
          <a:xfrm>
            <a:off x="220255" y="4885730"/>
            <a:ext cx="3556643" cy="1831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Набор банкнот Украины выпуска 2013-15 гг. От 1до 100 грн ПРЕСС, цена 365  грн - Prom.ua (ID#646229038)">
            <a:extLst>
              <a:ext uri="{FF2B5EF4-FFF2-40B4-BE49-F238E27FC236}">
                <a16:creationId xmlns:a16="http://schemas.microsoft.com/office/drawing/2014/main" id="{F4572407-EAD1-4DE8-BCEF-45CDB5266F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17" t="71995" r="25790" b="2314"/>
          <a:stretch/>
        </p:blipFill>
        <p:spPr bwMode="auto">
          <a:xfrm>
            <a:off x="7015677" y="3289300"/>
            <a:ext cx="5176323" cy="2706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8F4C7C1-4111-422B-A3F8-1CFA88BEC3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4787900" y="1083728"/>
            <a:ext cx="1835150" cy="2410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3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3F758E-0D09-4218-9422-B227BA3019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4969" y="407328"/>
            <a:ext cx="7433603" cy="1325563"/>
          </a:xfrm>
        </p:spPr>
        <p:txBody>
          <a:bodyPr>
            <a:normAutofit/>
          </a:bodyPr>
          <a:lstStyle/>
          <a:p>
            <a:r>
              <a:rPr lang="uk-UA" sz="5400" b="1" dirty="0"/>
              <a:t>Самостійно попрацюй</a:t>
            </a:r>
            <a:endParaRPr lang="ru-RU" sz="5400" b="1" dirty="0"/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A42BF681-CAA8-4E9E-A94C-7B17A621A059}"/>
              </a:ext>
            </a:extLst>
          </p:cNvPr>
          <p:cNvSpPr txBox="1">
            <a:spLocks/>
          </p:cNvSpPr>
          <p:nvPr/>
        </p:nvSpPr>
        <p:spPr>
          <a:xfrm>
            <a:off x="1181687" y="1899139"/>
            <a:ext cx="10832122" cy="34401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6000" dirty="0"/>
              <a:t>Ст. 139   вправа 4</a:t>
            </a:r>
            <a:endParaRPr lang="ru-RU" sz="6000" dirty="0"/>
          </a:p>
        </p:txBody>
      </p:sp>
    </p:spTree>
    <p:extLst>
      <p:ext uri="{BB962C8B-B14F-4D97-AF65-F5344CB8AC3E}">
        <p14:creationId xmlns:p14="http://schemas.microsoft.com/office/powerpoint/2010/main" val="899369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D596897A-FE57-4847-A6E6-82A51B9CB5F9}"/>
              </a:ext>
            </a:extLst>
          </p:cNvPr>
          <p:cNvSpPr txBox="1">
            <a:spLocks/>
          </p:cNvSpPr>
          <p:nvPr/>
        </p:nvSpPr>
        <p:spPr>
          <a:xfrm>
            <a:off x="2076994" y="545532"/>
            <a:ext cx="10115006" cy="17927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4000" dirty="0"/>
              <a:t>Предмети, які </a:t>
            </a:r>
            <a:r>
              <a:rPr lang="uk-UA" sz="4000" b="1" dirty="0">
                <a:solidFill>
                  <a:srgbClr val="FF0000"/>
                </a:solidFill>
              </a:rPr>
              <a:t>купують, - це товари</a:t>
            </a:r>
            <a:r>
              <a:rPr lang="uk-UA" sz="4000" dirty="0"/>
              <a:t>.</a:t>
            </a:r>
          </a:p>
          <a:p>
            <a:endParaRPr lang="uk-UA" sz="4000" dirty="0"/>
          </a:p>
          <a:p>
            <a:r>
              <a:rPr lang="uk-UA" sz="4000" dirty="0"/>
              <a:t>Товари </a:t>
            </a:r>
            <a:r>
              <a:rPr lang="uk-UA" sz="4000" b="1" dirty="0">
                <a:solidFill>
                  <a:srgbClr val="FF0000"/>
                </a:solidFill>
              </a:rPr>
              <a:t>коштують грошей- </a:t>
            </a:r>
            <a:r>
              <a:rPr lang="uk-UA" sz="4000" dirty="0"/>
              <a:t>мають </a:t>
            </a:r>
            <a:r>
              <a:rPr lang="uk-UA" sz="4000" b="1" dirty="0">
                <a:solidFill>
                  <a:srgbClr val="FF0000"/>
                </a:solidFill>
              </a:rPr>
              <a:t>вартість.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У Росії двоє дітей спробували пограбувати магазин іграшок (відео) | УНІАН">
            <a:extLst>
              <a:ext uri="{FF2B5EF4-FFF2-40B4-BE49-F238E27FC236}">
                <a16:creationId xmlns:a16="http://schemas.microsoft.com/office/drawing/2014/main" id="{0A2F8944-6DA8-4523-9A4A-8325BDCCAD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28024"/>
            <a:ext cx="6615496" cy="3612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Mother And Daughter Shopping In Supermarket Stock Photo, Picture And  Royalty Free Image. Image 33603844.">
            <a:extLst>
              <a:ext uri="{FF2B5EF4-FFF2-40B4-BE49-F238E27FC236}">
                <a16:creationId xmlns:a16="http://schemas.microsoft.com/office/drawing/2014/main" id="{787830D1-D002-4199-8898-B5B78D181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496" y="3090312"/>
            <a:ext cx="5576504" cy="3714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3579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Золотисті монети 10 і 50 копійок та 1 гривня є законним засобом платежу -  YouTube">
            <a:extLst>
              <a:ext uri="{FF2B5EF4-FFF2-40B4-BE49-F238E27FC236}">
                <a16:creationId xmlns:a16="http://schemas.microsoft.com/office/drawing/2014/main" id="{CDB02237-8223-4A0B-B59C-CD87B22A3F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9" t="46527" r="64748" b="29481"/>
          <a:stretch/>
        </p:blipFill>
        <p:spPr bwMode="auto">
          <a:xfrm>
            <a:off x="669069" y="2601604"/>
            <a:ext cx="1636563" cy="16547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AF3E778-B0DF-461F-BEAC-4E56365CB03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319" r="49911" b="6078"/>
          <a:stretch/>
        </p:blipFill>
        <p:spPr>
          <a:xfrm>
            <a:off x="8418725" y="1785295"/>
            <a:ext cx="2419886" cy="224335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1C50E50-5EFF-4B9B-BEF8-B25D73893C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319" r="49911" b="6078"/>
          <a:stretch/>
        </p:blipFill>
        <p:spPr>
          <a:xfrm>
            <a:off x="2305632" y="2601604"/>
            <a:ext cx="1710784" cy="1585983"/>
          </a:xfrm>
          <a:prstGeom prst="rect">
            <a:avLst/>
          </a:prstGeom>
        </p:spPr>
      </p:pic>
      <p:pic>
        <p:nvPicPr>
          <p:cNvPr id="13" name="Picture 4" descr="Золотисті монети 10 і 50 копійок та 1 гривня є законним засобом платежу -  YouTube">
            <a:extLst>
              <a:ext uri="{FF2B5EF4-FFF2-40B4-BE49-F238E27FC236}">
                <a16:creationId xmlns:a16="http://schemas.microsoft.com/office/drawing/2014/main" id="{7B42CF11-F43F-43AB-9455-2020025AF0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92" t="39403" r="43364" b="25771"/>
          <a:stretch/>
        </p:blipFill>
        <p:spPr bwMode="auto">
          <a:xfrm>
            <a:off x="6303137" y="1705970"/>
            <a:ext cx="2248753" cy="2402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4DA2735-269D-4FC9-BF7E-EC22D6EA3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2700" y="160039"/>
            <a:ext cx="5499479" cy="1545931"/>
          </a:xfrm>
        </p:spPr>
        <p:txBody>
          <a:bodyPr>
            <a:normAutofit/>
          </a:bodyPr>
          <a:lstStyle/>
          <a:p>
            <a:r>
              <a:rPr lang="uk-UA" sz="5400" b="1" dirty="0">
                <a:solidFill>
                  <a:srgbClr val="FFC000"/>
                </a:solidFill>
              </a:rPr>
              <a:t>Копійки України</a:t>
            </a:r>
            <a:endParaRPr lang="ru-RU" sz="5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070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Золотисті монети 10 і 50 копійок та 1 гривня є законним засобом платежу -  YouTube">
            <a:extLst>
              <a:ext uri="{FF2B5EF4-FFF2-40B4-BE49-F238E27FC236}">
                <a16:creationId xmlns:a16="http://schemas.microsoft.com/office/drawing/2014/main" id="{7B42CF11-F43F-43AB-9455-2020025AF0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92" t="39403" r="43364" b="25771"/>
          <a:stretch/>
        </p:blipFill>
        <p:spPr bwMode="auto">
          <a:xfrm>
            <a:off x="1441829" y="1864619"/>
            <a:ext cx="2248753" cy="2402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54DA2735-269D-4FC9-BF7E-EC22D6EA3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0582" y="160039"/>
            <a:ext cx="4361597" cy="1325563"/>
          </a:xfrm>
        </p:spPr>
        <p:txBody>
          <a:bodyPr/>
          <a:lstStyle/>
          <a:p>
            <a:r>
              <a:rPr lang="uk-UA" dirty="0"/>
              <a:t>Копійки України</a:t>
            </a:r>
            <a:endParaRPr lang="ru-RU" dirty="0"/>
          </a:p>
        </p:txBody>
      </p:sp>
      <p:sp>
        <p:nvSpPr>
          <p:cNvPr id="8" name="Заголовок 6">
            <a:extLst>
              <a:ext uri="{FF2B5EF4-FFF2-40B4-BE49-F238E27FC236}">
                <a16:creationId xmlns:a16="http://schemas.microsoft.com/office/drawing/2014/main" id="{0FCE4CDF-54EA-45B8-BDD3-63E659D54670}"/>
              </a:ext>
            </a:extLst>
          </p:cNvPr>
          <p:cNvSpPr txBox="1">
            <a:spLocks/>
          </p:cNvSpPr>
          <p:nvPr/>
        </p:nvSpPr>
        <p:spPr>
          <a:xfrm>
            <a:off x="3755120" y="2364015"/>
            <a:ext cx="616513" cy="14032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dirty="0"/>
              <a:t>+</a:t>
            </a:r>
            <a:endParaRPr lang="ru-RU" dirty="0"/>
          </a:p>
        </p:txBody>
      </p:sp>
      <p:pic>
        <p:nvPicPr>
          <p:cNvPr id="10" name="Picture 4" descr="Золотисті монети 10 і 50 копійок та 1 гривня є законним засобом платежу -  YouTube">
            <a:extLst>
              <a:ext uri="{FF2B5EF4-FFF2-40B4-BE49-F238E27FC236}">
                <a16:creationId xmlns:a16="http://schemas.microsoft.com/office/drawing/2014/main" id="{E4C2F097-B56D-41AA-BD9F-C1DA09EDF8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92" t="39403" r="43364" b="25771"/>
          <a:stretch/>
        </p:blipFill>
        <p:spPr bwMode="auto">
          <a:xfrm>
            <a:off x="4237185" y="1864619"/>
            <a:ext cx="2248753" cy="2402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6">
            <a:extLst>
              <a:ext uri="{FF2B5EF4-FFF2-40B4-BE49-F238E27FC236}">
                <a16:creationId xmlns:a16="http://schemas.microsoft.com/office/drawing/2014/main" id="{59E53C42-7E53-4928-B962-23484394E6DB}"/>
              </a:ext>
            </a:extLst>
          </p:cNvPr>
          <p:cNvSpPr txBox="1">
            <a:spLocks/>
          </p:cNvSpPr>
          <p:nvPr/>
        </p:nvSpPr>
        <p:spPr>
          <a:xfrm>
            <a:off x="6485938" y="2441665"/>
            <a:ext cx="492469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8000" dirty="0">
                <a:solidFill>
                  <a:srgbClr val="FF0000"/>
                </a:solidFill>
              </a:rPr>
              <a:t>= 1грн</a:t>
            </a:r>
            <a:endParaRPr lang="ru-RU" sz="8000" dirty="0">
              <a:solidFill>
                <a:srgbClr val="FF0000"/>
              </a:solidFill>
            </a:endParaRPr>
          </a:p>
        </p:txBody>
      </p:sp>
      <p:pic>
        <p:nvPicPr>
          <p:cNvPr id="12" name="Picture 2" descr="Набор банкнот Украины выпуска 2013-15 гг. От 1до 100 грн ПРЕСС, цена 365  грн - Prom.ua (ID#646229038)">
            <a:extLst>
              <a:ext uri="{FF2B5EF4-FFF2-40B4-BE49-F238E27FC236}">
                <a16:creationId xmlns:a16="http://schemas.microsoft.com/office/drawing/2014/main" id="{C65B6143-3BD4-4CD1-8C68-ACB01FCED9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6" t="1990" r="51906" b="77413"/>
          <a:stretch/>
        </p:blipFill>
        <p:spPr bwMode="auto">
          <a:xfrm>
            <a:off x="7032541" y="1959987"/>
            <a:ext cx="4924696" cy="2535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A3A75F32-FAE6-459F-8ABD-584209C41E1F}"/>
              </a:ext>
            </a:extLst>
          </p:cNvPr>
          <p:cNvSpPr txBox="1">
            <a:spLocks/>
          </p:cNvSpPr>
          <p:nvPr/>
        </p:nvSpPr>
        <p:spPr>
          <a:xfrm>
            <a:off x="3321917" y="4970225"/>
            <a:ext cx="461403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5400" b="1" dirty="0">
                <a:solidFill>
                  <a:srgbClr val="FF0000"/>
                </a:solidFill>
              </a:rPr>
              <a:t>1 грн = 100к</a:t>
            </a:r>
            <a:endParaRPr lang="ru-RU" sz="5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469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Набор банкнот Украины выпуска 2013-15 гг. От 1до 100 грн ПРЕСС, цена 365  грн - Prom.ua (ID#646229038)">
            <a:extLst>
              <a:ext uri="{FF2B5EF4-FFF2-40B4-BE49-F238E27FC236}">
                <a16:creationId xmlns:a16="http://schemas.microsoft.com/office/drawing/2014/main" id="{5D6F447F-09B0-453E-BEEC-F9FBF74166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6" t="1990" r="51906" b="77413"/>
          <a:stretch/>
        </p:blipFill>
        <p:spPr bwMode="auto">
          <a:xfrm>
            <a:off x="333200" y="1018993"/>
            <a:ext cx="4924696" cy="2535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Набор банкнот Украины выпуска 2013-15 гг. От 1до 100 грн ПРЕСС, цена 365  грн - Prom.ua (ID#646229038)">
            <a:extLst>
              <a:ext uri="{FF2B5EF4-FFF2-40B4-BE49-F238E27FC236}">
                <a16:creationId xmlns:a16="http://schemas.microsoft.com/office/drawing/2014/main" id="{2E358F5B-D6C5-4FFA-953E-7BFAF5E73D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61" t="2216" r="12017" b="78881"/>
          <a:stretch/>
        </p:blipFill>
        <p:spPr bwMode="auto">
          <a:xfrm>
            <a:off x="6934105" y="1080811"/>
            <a:ext cx="5050989" cy="2535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У Мережі розкритикували нові українські монети (ФОТО) - Версія для друку !.  Преса України - новини, свіжі новини, останні новини. uapress.info">
            <a:extLst>
              <a:ext uri="{FF2B5EF4-FFF2-40B4-BE49-F238E27FC236}">
                <a16:creationId xmlns:a16="http://schemas.microsoft.com/office/drawing/2014/main" id="{67DED24E-33CB-4EFC-9696-799498297E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467" b="50000"/>
          <a:stretch/>
        </p:blipFill>
        <p:spPr bwMode="auto">
          <a:xfrm>
            <a:off x="3875961" y="3733475"/>
            <a:ext cx="2972750" cy="150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У Мережі розкритикували нові українські монети (ФОТО) - Версія для друку !.  Преса України - новини, свіжі новини, останні новини. uapress.info">
            <a:extLst>
              <a:ext uri="{FF2B5EF4-FFF2-40B4-BE49-F238E27FC236}">
                <a16:creationId xmlns:a16="http://schemas.microsoft.com/office/drawing/2014/main" id="{BC8F589E-BBD4-4D12-BA58-3761F1742EB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00" r="50954"/>
          <a:stretch/>
        </p:blipFill>
        <p:spPr bwMode="auto">
          <a:xfrm>
            <a:off x="8316041" y="3740671"/>
            <a:ext cx="2972750" cy="1515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Золотисті монети 10 і 50 копійок та 1 гривня є законним засобом платежу -  YouTube">
            <a:extLst>
              <a:ext uri="{FF2B5EF4-FFF2-40B4-BE49-F238E27FC236}">
                <a16:creationId xmlns:a16="http://schemas.microsoft.com/office/drawing/2014/main" id="{47A34943-869F-4069-9811-389396828D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679" t="39403" r="21866" b="25771"/>
          <a:stretch/>
        </p:blipFill>
        <p:spPr bwMode="auto">
          <a:xfrm>
            <a:off x="54675" y="3554846"/>
            <a:ext cx="1906626" cy="1919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484065F-840B-4DC3-B560-99DFB518B38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319" r="49911" b="6078"/>
          <a:stretch/>
        </p:blipFill>
        <p:spPr>
          <a:xfrm>
            <a:off x="1832585" y="3580379"/>
            <a:ext cx="2043376" cy="1894312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577BD9-3AF1-4D36-BA49-7C5A60022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7376" y="0"/>
            <a:ext cx="4540338" cy="1325563"/>
          </a:xfrm>
        </p:spPr>
        <p:txBody>
          <a:bodyPr/>
          <a:lstStyle/>
          <a:p>
            <a:r>
              <a:rPr lang="uk-UA" dirty="0"/>
              <a:t>Українські гривні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9850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Набор банкнот Украины выпуска 2013-15 гг. От 1до 100 грн ПРЕСС, цена 365  грн - Prom.ua (ID#646229038)">
            <a:extLst>
              <a:ext uri="{FF2B5EF4-FFF2-40B4-BE49-F238E27FC236}">
                <a16:creationId xmlns:a16="http://schemas.microsoft.com/office/drawing/2014/main" id="{19FDA4E2-04DA-4D64-8145-CF4D91E763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6" t="23085" r="51906" b="56318"/>
          <a:stretch/>
        </p:blipFill>
        <p:spPr bwMode="auto">
          <a:xfrm>
            <a:off x="442383" y="573985"/>
            <a:ext cx="4924696" cy="2535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Набор банкнот Украины выпуска 2013-15 гг. От 1до 100 грн ПРЕСС, цена 365  грн - Prom.ua (ID#646229038)">
            <a:extLst>
              <a:ext uri="{FF2B5EF4-FFF2-40B4-BE49-F238E27FC236}">
                <a16:creationId xmlns:a16="http://schemas.microsoft.com/office/drawing/2014/main" id="{A7590ED6-9760-488A-9390-34C3DE8CC8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61" t="23333" r="9570" b="56070"/>
          <a:stretch/>
        </p:blipFill>
        <p:spPr bwMode="auto">
          <a:xfrm>
            <a:off x="6397292" y="628041"/>
            <a:ext cx="4924693" cy="2535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У Мережі розкритикували нові українські монети (ФОТО) - Версія для друку !.  Преса України - новини, свіжі новини, останні новини. uapress.info">
            <a:extLst>
              <a:ext uri="{FF2B5EF4-FFF2-40B4-BE49-F238E27FC236}">
                <a16:creationId xmlns:a16="http://schemas.microsoft.com/office/drawing/2014/main" id="{1EFF135F-54F9-4B58-8D8E-2A76562D37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67" b="50000"/>
          <a:stretch/>
        </p:blipFill>
        <p:spPr bwMode="auto">
          <a:xfrm>
            <a:off x="1159048" y="4080407"/>
            <a:ext cx="3491366" cy="1762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У Мережі розкритикували нові українські монети (ФОТО) - Версія для друку !.  Преса України - новини, свіжі новини, останні новини. uapress.info">
            <a:extLst>
              <a:ext uri="{FF2B5EF4-FFF2-40B4-BE49-F238E27FC236}">
                <a16:creationId xmlns:a16="http://schemas.microsoft.com/office/drawing/2014/main" id="{763DF0EB-779E-4C20-96C1-7B0D7C2D62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52" t="50000"/>
          <a:stretch/>
        </p:blipFill>
        <p:spPr bwMode="auto">
          <a:xfrm>
            <a:off x="7060599" y="4080407"/>
            <a:ext cx="3598078" cy="176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343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банкнот Украины выпуска 2013-15 гг. От 1до 100 грн ПРЕСС, цена 365  грн - Prom.ua (ID#646229038)">
            <a:extLst>
              <a:ext uri="{FF2B5EF4-FFF2-40B4-BE49-F238E27FC236}">
                <a16:creationId xmlns:a16="http://schemas.microsoft.com/office/drawing/2014/main" id="{D5AB87D5-EF50-4720-AF68-0014BE4B50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3" t="45423" r="52071" b="31271"/>
          <a:stretch/>
        </p:blipFill>
        <p:spPr bwMode="auto">
          <a:xfrm>
            <a:off x="640080" y="504771"/>
            <a:ext cx="4572000" cy="2421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Набор банкнот Украины выпуска 2013-15 гг. От 1до 100 грн ПРЕСС, цена 365  грн - Prom.ua (ID#646229038)">
            <a:extLst>
              <a:ext uri="{FF2B5EF4-FFF2-40B4-BE49-F238E27FC236}">
                <a16:creationId xmlns:a16="http://schemas.microsoft.com/office/drawing/2014/main" id="{471CF3BA-CEED-4A8E-A3F5-372C33D8D6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17" t="71995" r="25790" b="2314"/>
          <a:stretch/>
        </p:blipFill>
        <p:spPr bwMode="auto">
          <a:xfrm>
            <a:off x="2730138" y="3680245"/>
            <a:ext cx="5721531" cy="29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Набор банкнот Украины выпуска 2013-15 гг. От 1до 100 грн ПРЕСС, цена 365  грн - Prom.ua (ID#646229038)">
            <a:extLst>
              <a:ext uri="{FF2B5EF4-FFF2-40B4-BE49-F238E27FC236}">
                <a16:creationId xmlns:a16="http://schemas.microsoft.com/office/drawing/2014/main" id="{3A32696E-0669-4B00-A338-695F752DDC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37" t="45423" r="2643" b="29841"/>
          <a:stretch/>
        </p:blipFill>
        <p:spPr bwMode="auto">
          <a:xfrm>
            <a:off x="6379029" y="390335"/>
            <a:ext cx="5172891" cy="2787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6399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Нова 1000 гривень. Еволюція дизайну валюти України та її символіка в двох  інфографіках — Гроші — tsn.ua">
            <a:extLst>
              <a:ext uri="{FF2B5EF4-FFF2-40B4-BE49-F238E27FC236}">
                <a16:creationId xmlns:a16="http://schemas.microsoft.com/office/drawing/2014/main" id="{4F5846EE-27F2-44C1-8212-C6E9F5D37B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5" t="12009" r="2777" b="12715"/>
          <a:stretch/>
        </p:blipFill>
        <p:spPr bwMode="auto">
          <a:xfrm>
            <a:off x="2716659" y="3709852"/>
            <a:ext cx="6758681" cy="3148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В Николаеве агитатор от «Слуги народа» предлагал официальному наблюдателю  деньги за голос на местных выборах | СВІДОК.info">
            <a:extLst>
              <a:ext uri="{FF2B5EF4-FFF2-40B4-BE49-F238E27FC236}">
                <a16:creationId xmlns:a16="http://schemas.microsoft.com/office/drawing/2014/main" id="{B5F187BE-6CCD-475E-BFCE-CFF2CD22F9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6" b="4073"/>
          <a:stretch/>
        </p:blipFill>
        <p:spPr bwMode="auto">
          <a:xfrm>
            <a:off x="156754" y="568234"/>
            <a:ext cx="5627731" cy="2860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Пятьсот гривен — Википедия">
            <a:extLst>
              <a:ext uri="{FF2B5EF4-FFF2-40B4-BE49-F238E27FC236}">
                <a16:creationId xmlns:a16="http://schemas.microsoft.com/office/drawing/2014/main" id="{5EF98E66-50D1-4781-8D07-D029B8E940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4107" y="568234"/>
            <a:ext cx="5998381" cy="2860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0200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Батон нарезной Вкус хлеба 400г купить в Нур-султане ❤ Фото, цена, отзывы!">
            <a:extLst>
              <a:ext uri="{FF2B5EF4-FFF2-40B4-BE49-F238E27FC236}">
                <a16:creationId xmlns:a16="http://schemas.microsoft.com/office/drawing/2014/main" id="{2128C36C-4E5E-4394-B190-5DD2AE41C6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6" t="-692" r="-936" b="10408"/>
          <a:stretch/>
        </p:blipFill>
        <p:spPr bwMode="auto">
          <a:xfrm>
            <a:off x="458608" y="1403500"/>
            <a:ext cx="4070350" cy="293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Набор банкнот Украины выпуска 2013-15 гг. От 1до 100 грн ПРЕСС, цена 365  грн - Prom.ua (ID#646229038)">
            <a:extLst>
              <a:ext uri="{FF2B5EF4-FFF2-40B4-BE49-F238E27FC236}">
                <a16:creationId xmlns:a16="http://schemas.microsoft.com/office/drawing/2014/main" id="{ED4EF992-2A0B-4AE8-8982-67D82BB002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3" t="45423" r="52071" b="31271"/>
          <a:stretch/>
        </p:blipFill>
        <p:spPr bwMode="auto">
          <a:xfrm>
            <a:off x="193675" y="4659781"/>
            <a:ext cx="3462994" cy="1834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У Мережі розкритикували нові українські монети (ФОТО) - Версія для друку !.  Преса України - новини, свіжі новини, останні новини. uapress.info">
            <a:extLst>
              <a:ext uri="{FF2B5EF4-FFF2-40B4-BE49-F238E27FC236}">
                <a16:creationId xmlns:a16="http://schemas.microsoft.com/office/drawing/2014/main" id="{24F854D9-8947-4AAB-A947-C244B0D05F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129" b="50000"/>
          <a:stretch/>
        </p:blipFill>
        <p:spPr bwMode="auto">
          <a:xfrm>
            <a:off x="3656669" y="4826749"/>
            <a:ext cx="1432639" cy="150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Житній хліб на житній заквасці/Смачний рецепт - YouTube">
            <a:extLst>
              <a:ext uri="{FF2B5EF4-FFF2-40B4-BE49-F238E27FC236}">
                <a16:creationId xmlns:a16="http://schemas.microsoft.com/office/drawing/2014/main" id="{3544D617-8216-4240-9F4E-C85D052B49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0528" y="1147279"/>
            <a:ext cx="4838700" cy="2709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7BA750-2B8A-451C-B180-9C57E3729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9400" y="0"/>
            <a:ext cx="7632700" cy="1325563"/>
          </a:xfrm>
        </p:spPr>
        <p:txBody>
          <a:bodyPr/>
          <a:lstStyle/>
          <a:p>
            <a:r>
              <a:rPr lang="uk-UA" dirty="0"/>
              <a:t>Дізнайся, скільки коштує товар</a:t>
            </a:r>
            <a:endParaRPr lang="ru-RU" dirty="0"/>
          </a:p>
        </p:txBody>
      </p:sp>
      <p:pic>
        <p:nvPicPr>
          <p:cNvPr id="8" name="Picture 4" descr="Набор банкнот Украины выпуска 2013-15 гг. От 1до 100 грн ПРЕСС, цена 365  грн - Prom.ua (ID#646229038)">
            <a:extLst>
              <a:ext uri="{FF2B5EF4-FFF2-40B4-BE49-F238E27FC236}">
                <a16:creationId xmlns:a16="http://schemas.microsoft.com/office/drawing/2014/main" id="{D47301AD-AF72-450E-8695-F14D02BF6F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61" t="23333" r="9570" b="56070"/>
          <a:stretch/>
        </p:blipFill>
        <p:spPr bwMode="auto">
          <a:xfrm>
            <a:off x="5927740" y="4110677"/>
            <a:ext cx="3470608" cy="1787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Набор банкнот Украины выпуска 2013-15 гг. От 1до 100 грн ПРЕСС, цена 365  грн - Prom.ua (ID#646229038)">
            <a:extLst>
              <a:ext uri="{FF2B5EF4-FFF2-40B4-BE49-F238E27FC236}">
                <a16:creationId xmlns:a16="http://schemas.microsoft.com/office/drawing/2014/main" id="{4E5C285F-CE30-4964-A33C-666AC34BBE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6" t="23085" r="51906" b="56318"/>
          <a:stretch/>
        </p:blipFill>
        <p:spPr bwMode="auto">
          <a:xfrm>
            <a:off x="6103394" y="5226166"/>
            <a:ext cx="3307820" cy="1703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Набор банкнот Украины выпуска 2013-15 гг. От 1до 100 грн ПРЕСС, цена 365  грн - Prom.ua (ID#646229038)">
            <a:extLst>
              <a:ext uri="{FF2B5EF4-FFF2-40B4-BE49-F238E27FC236}">
                <a16:creationId xmlns:a16="http://schemas.microsoft.com/office/drawing/2014/main" id="{179BD1B3-AB3C-490B-8A10-96899BA4C8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61" t="2216" r="12017" b="78881"/>
          <a:stretch/>
        </p:blipFill>
        <p:spPr bwMode="auto">
          <a:xfrm>
            <a:off x="9411214" y="4110677"/>
            <a:ext cx="2625820" cy="1318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Набор банкнот Украины выпуска 2013-15 гг. От 1до 100 грн ПРЕСС, цена 365  грн - Prom.ua (ID#646229038)">
            <a:extLst>
              <a:ext uri="{FF2B5EF4-FFF2-40B4-BE49-F238E27FC236}">
                <a16:creationId xmlns:a16="http://schemas.microsoft.com/office/drawing/2014/main" id="{ECD42BD5-D867-4544-880C-F5A8B19C517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61" t="2216" r="12017" b="78881"/>
          <a:stretch/>
        </p:blipFill>
        <p:spPr bwMode="auto">
          <a:xfrm>
            <a:off x="9443676" y="5418660"/>
            <a:ext cx="2625820" cy="1318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Золотисті монети 10 і 50 копійок та 1 гривня є законним засобом платежу -  YouTube">
            <a:extLst>
              <a:ext uri="{FF2B5EF4-FFF2-40B4-BE49-F238E27FC236}">
                <a16:creationId xmlns:a16="http://schemas.microsoft.com/office/drawing/2014/main" id="{5F026D47-81A7-483E-826B-FF8D680791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92" t="39403" r="43364" b="25771"/>
          <a:stretch/>
        </p:blipFill>
        <p:spPr bwMode="auto">
          <a:xfrm>
            <a:off x="9911843" y="2802694"/>
            <a:ext cx="1216162" cy="1299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Золотисті монети 10 і 50 копійок та 1 гривня є законним засобом платежу -  YouTube">
            <a:extLst>
              <a:ext uri="{FF2B5EF4-FFF2-40B4-BE49-F238E27FC236}">
                <a16:creationId xmlns:a16="http://schemas.microsoft.com/office/drawing/2014/main" id="{3E380AE4-9694-4E1D-8662-ACCC735332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9" t="46527" r="64748" b="29481"/>
          <a:stretch/>
        </p:blipFill>
        <p:spPr bwMode="auto">
          <a:xfrm>
            <a:off x="11286055" y="1596556"/>
            <a:ext cx="816968" cy="826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Золотисті монети 10 і 50 копійок та 1 гривня є законним засобом платежу -  YouTube">
            <a:extLst>
              <a:ext uri="{FF2B5EF4-FFF2-40B4-BE49-F238E27FC236}">
                <a16:creationId xmlns:a16="http://schemas.microsoft.com/office/drawing/2014/main" id="{BE26A68E-1591-4AC0-9ED1-226F2EC1A0F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9" t="46527" r="64748" b="29481"/>
          <a:stretch/>
        </p:blipFill>
        <p:spPr bwMode="auto">
          <a:xfrm>
            <a:off x="11265305" y="2469315"/>
            <a:ext cx="816968" cy="826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Золотисті монети 10 і 50 копійок та 1 гривня є законним засобом платежу -  YouTube">
            <a:extLst>
              <a:ext uri="{FF2B5EF4-FFF2-40B4-BE49-F238E27FC236}">
                <a16:creationId xmlns:a16="http://schemas.microsoft.com/office/drawing/2014/main" id="{86A14008-7CA1-415A-A116-FF12FD41EB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29" t="46527" r="64748" b="29481"/>
          <a:stretch/>
        </p:blipFill>
        <p:spPr bwMode="auto">
          <a:xfrm>
            <a:off x="11220066" y="3304321"/>
            <a:ext cx="816968" cy="826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3840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62</Words>
  <Application>Microsoft Office PowerPoint</Application>
  <PresentationFormat>Широкоэкранный</PresentationFormat>
  <Paragraphs>17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Сьогодні!</vt:lpstr>
      <vt:lpstr>Презентация PowerPoint</vt:lpstr>
      <vt:lpstr>Копійки України</vt:lpstr>
      <vt:lpstr>Копійки України</vt:lpstr>
      <vt:lpstr>Українські гривні</vt:lpstr>
      <vt:lpstr>Презентация PowerPoint</vt:lpstr>
      <vt:lpstr>Презентация PowerPoint</vt:lpstr>
      <vt:lpstr>Презентация PowerPoint</vt:lpstr>
      <vt:lpstr>Дізнайся, скільки коштує товар</vt:lpstr>
      <vt:lpstr>Яка вартість товару?</vt:lpstr>
      <vt:lpstr>Де більше грошей?</vt:lpstr>
      <vt:lpstr>Самостійно попрацюй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Знайомимося  з одиницею  вимірювання часу  «доба»</dc:title>
  <dc:creator>Максим</dc:creator>
  <cp:lastModifiedBy>Максим</cp:lastModifiedBy>
  <cp:revision>7</cp:revision>
  <dcterms:created xsi:type="dcterms:W3CDTF">2022-05-12T19:01:45Z</dcterms:created>
  <dcterms:modified xsi:type="dcterms:W3CDTF">2022-05-19T20:57:37Z</dcterms:modified>
</cp:coreProperties>
</file>