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5" r:id="rId3"/>
    <p:sldId id="266" r:id="rId4"/>
    <p:sldId id="268" r:id="rId5"/>
    <p:sldId id="267" r:id="rId6"/>
    <p:sldId id="270" r:id="rId7"/>
    <p:sldId id="271" r:id="rId8"/>
    <p:sldId id="272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0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80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0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7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8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6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80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8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88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96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9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9CB7C-A73B-418D-BE66-312F75555148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26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1E1C9B-D92D-4676-AD05-DD91268C8A6B}"/>
              </a:ext>
            </a:extLst>
          </p:cNvPr>
          <p:cNvSpPr txBox="1"/>
          <p:nvPr/>
        </p:nvSpPr>
        <p:spPr>
          <a:xfrm>
            <a:off x="1633639" y="4006338"/>
            <a:ext cx="2928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діти</a:t>
            </a:r>
            <a:endParaRPr lang="ru-RU" sz="9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869852" y="156917"/>
            <a:ext cx="10808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	</a:t>
            </a:r>
            <a:r>
              <a:rPr lang="uk-UA" sz="3200" dirty="0"/>
              <a:t>Назви  слова, які відповідають на питання</a:t>
            </a:r>
            <a:r>
              <a:rPr lang="uk-UA" sz="3200" i="1" dirty="0"/>
              <a:t> хто?, </a:t>
            </a:r>
            <a:r>
              <a:rPr lang="uk-UA" sz="3200" dirty="0"/>
              <a:t> а</a:t>
            </a:r>
            <a:r>
              <a:rPr lang="uk-UA" sz="3200" i="1" dirty="0"/>
              <a:t> </a:t>
            </a:r>
            <a:r>
              <a:rPr lang="uk-UA" sz="3200" dirty="0"/>
              <a:t>потім -  на питання </a:t>
            </a:r>
            <a:r>
              <a:rPr lang="uk-UA" sz="3200" i="1" dirty="0"/>
              <a:t>що? . </a:t>
            </a:r>
            <a:endParaRPr lang="ru-RU" sz="32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EDCA8-D399-4F0C-A5D9-A65A6A0BAF7A}"/>
              </a:ext>
            </a:extLst>
          </p:cNvPr>
          <p:cNvSpPr txBox="1"/>
          <p:nvPr/>
        </p:nvSpPr>
        <p:spPr>
          <a:xfrm>
            <a:off x="6956565" y="3939328"/>
            <a:ext cx="3776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огірки</a:t>
            </a:r>
            <a:endParaRPr lang="ru-RU" sz="9600" dirty="0"/>
          </a:p>
        </p:txBody>
      </p:sp>
      <p:pic>
        <p:nvPicPr>
          <p:cNvPr id="1028" name="Picture 4" descr="Огірок Малиш (насіння)">
            <a:extLst>
              <a:ext uri="{FF2B5EF4-FFF2-40B4-BE49-F238E27FC236}">
                <a16:creationId xmlns:a16="http://schemas.microsoft.com/office/drawing/2014/main" id="{F2819BC9-D6C2-415D-BAE6-E18131767F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38"/>
          <a:stretch/>
        </p:blipFill>
        <p:spPr bwMode="auto">
          <a:xfrm>
            <a:off x="504760" y="1510772"/>
            <a:ext cx="2086579" cy="134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Річка: картинки, стокові Річка фотографії, зображення | Скачати з  Depositphotos">
            <a:extLst>
              <a:ext uri="{FF2B5EF4-FFF2-40B4-BE49-F238E27FC236}">
                <a16:creationId xmlns:a16="http://schemas.microsoft.com/office/drawing/2014/main" id="{F72D5247-F5F7-4FF4-B2B8-C44C40222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009" y="1349012"/>
            <a:ext cx="2642068" cy="175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Діти вчаться коли грають - поради батькам як допомогти дитині взаємодіяти з  іншими дітьми | Діти in UA">
            <a:extLst>
              <a:ext uri="{FF2B5EF4-FFF2-40B4-BE49-F238E27FC236}">
                <a16:creationId xmlns:a16="http://schemas.microsoft.com/office/drawing/2014/main" id="{A9950BDF-B224-444D-901A-656E8CEBB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549" y="1391270"/>
            <a:ext cx="2790506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Слепни - род Tabanus">
            <a:extLst>
              <a:ext uri="{FF2B5EF4-FFF2-40B4-BE49-F238E27FC236}">
                <a16:creationId xmlns:a16="http://schemas.microsoft.com/office/drawing/2014/main" id="{CCC7F020-FD82-4C86-A1CF-350D6893A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339" y="1245011"/>
            <a:ext cx="1853901" cy="186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C25AFD1-6047-480A-8D51-E8C3DC66C0EB}"/>
              </a:ext>
            </a:extLst>
          </p:cNvPr>
          <p:cNvSpPr txBox="1"/>
          <p:nvPr/>
        </p:nvSpPr>
        <p:spPr>
          <a:xfrm>
            <a:off x="1330960" y="5261260"/>
            <a:ext cx="3104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ґедзь</a:t>
            </a:r>
            <a:endParaRPr lang="ru-RU" sz="9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CF1F89-9E37-4613-9A16-5ADB98F99F66}"/>
              </a:ext>
            </a:extLst>
          </p:cNvPr>
          <p:cNvSpPr txBox="1"/>
          <p:nvPr/>
        </p:nvSpPr>
        <p:spPr>
          <a:xfrm>
            <a:off x="7235289" y="5307040"/>
            <a:ext cx="3776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річка</a:t>
            </a:r>
            <a:endParaRPr lang="ru-RU" sz="9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4AAC4A-5EE8-46B2-85E3-2B6C25BCBCD4}"/>
              </a:ext>
            </a:extLst>
          </p:cNvPr>
          <p:cNvSpPr txBox="1"/>
          <p:nvPr/>
        </p:nvSpPr>
        <p:spPr>
          <a:xfrm>
            <a:off x="1232623" y="2751416"/>
            <a:ext cx="3776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хто?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F9C279-9B27-4B0E-8893-F7303A6DE348}"/>
              </a:ext>
            </a:extLst>
          </p:cNvPr>
          <p:cNvSpPr txBox="1"/>
          <p:nvPr/>
        </p:nvSpPr>
        <p:spPr>
          <a:xfrm>
            <a:off x="7557108" y="2759632"/>
            <a:ext cx="3776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AB423-8D4B-404B-8CFA-D69FFE43A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7311"/>
          </a:xfrm>
        </p:spPr>
        <p:txBody>
          <a:bodyPr>
            <a:normAutofit/>
          </a:bodyPr>
          <a:lstStyle/>
          <a:p>
            <a:pPr algn="ctr"/>
            <a:r>
              <a:rPr lang="uk-UA" sz="8900" dirty="0"/>
              <a:t>Добираю </a:t>
            </a:r>
            <a:br>
              <a:rPr lang="uk-UA" sz="8900" dirty="0"/>
            </a:br>
            <a:r>
              <a:rPr lang="uk-UA" sz="8900" dirty="0"/>
              <a:t>слова,  </a:t>
            </a:r>
            <a:br>
              <a:rPr lang="uk-UA" sz="8900" dirty="0"/>
            </a:br>
            <a:r>
              <a:rPr lang="uk-UA" sz="8900" dirty="0"/>
              <a:t>які називають </a:t>
            </a:r>
            <a:br>
              <a:rPr lang="uk-UA" sz="8900" dirty="0"/>
            </a:br>
            <a:r>
              <a:rPr lang="uk-UA" sz="8900" dirty="0"/>
              <a:t>ознаки предметів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74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E3184-583E-40B4-824B-E0B8FE7F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73" y="2071096"/>
            <a:ext cx="8428629" cy="3647316"/>
          </a:xfrm>
        </p:spPr>
        <p:txBody>
          <a:bodyPr>
            <a:normAutofit/>
          </a:bodyPr>
          <a:lstStyle/>
          <a:p>
            <a:r>
              <a:rPr lang="uk-UA" sz="6000" dirty="0"/>
              <a:t>Жовта, гарна, запашна.</a:t>
            </a:r>
            <a:br>
              <a:rPr lang="uk-UA" sz="6000" dirty="0"/>
            </a:br>
            <a:r>
              <a:rPr lang="uk-UA" sz="6000" dirty="0"/>
              <a:t>Так смакує нам вона,</a:t>
            </a:r>
            <a:br>
              <a:rPr lang="uk-UA" sz="6000" dirty="0"/>
            </a:br>
            <a:r>
              <a:rPr lang="uk-UA" sz="6000" dirty="0"/>
              <a:t>Бо медова всередині</a:t>
            </a:r>
            <a:br>
              <a:rPr lang="uk-UA" sz="6000" dirty="0"/>
            </a:br>
            <a:r>
              <a:rPr lang="uk-UA" sz="6000" dirty="0"/>
              <a:t>Соковита, ніжна ...</a:t>
            </a:r>
            <a:endParaRPr lang="ru-RU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8D521-4BA5-4BAE-9B31-6935E685B07C}"/>
              </a:ext>
            </a:extLst>
          </p:cNvPr>
          <p:cNvSpPr txBox="1"/>
          <p:nvPr/>
        </p:nvSpPr>
        <p:spPr>
          <a:xfrm>
            <a:off x="2814219" y="409432"/>
            <a:ext cx="701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Слова – ознаки предметів</a:t>
            </a:r>
            <a:endParaRPr lang="ru-RU" sz="4800" dirty="0"/>
          </a:p>
        </p:txBody>
      </p:sp>
      <p:pic>
        <p:nvPicPr>
          <p:cNvPr id="3078" name="Picture 6" descr="Дыня Бухарка. Семена купить в интернет-магазине с доставкой по Украине">
            <a:extLst>
              <a:ext uri="{FF2B5EF4-FFF2-40B4-BE49-F238E27FC236}">
                <a16:creationId xmlns:a16="http://schemas.microsoft.com/office/drawing/2014/main" id="{DA9AC5AA-6B35-4A32-ACC5-EBC6873F0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508" y="1912975"/>
            <a:ext cx="4509320" cy="339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20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7B42C-BCD0-40A2-B427-8236E5BFA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39316" cy="121801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Упізнай предмет за</a:t>
            </a:r>
            <a:r>
              <a:rPr lang="uk-UA" sz="4400" dirty="0"/>
              <a:t> ознакою</a:t>
            </a:r>
            <a:br>
              <a:rPr lang="ru-RU" sz="4400" dirty="0"/>
            </a:b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2DAB14-AF98-4BE8-9758-FA03EB9590F1}"/>
              </a:ext>
            </a:extLst>
          </p:cNvPr>
          <p:cNvSpPr txBox="1"/>
          <p:nvPr/>
        </p:nvSpPr>
        <p:spPr>
          <a:xfrm>
            <a:off x="272954" y="1779657"/>
            <a:ext cx="114777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Круглий, смугастий, соковитий, смачний </a:t>
            </a:r>
            <a:r>
              <a:rPr lang="uk-UA" sz="4400" dirty="0"/>
              <a:t>…</a:t>
            </a:r>
            <a:endParaRPr lang="ru-RU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FF8F2-423D-4756-8828-BCDD1098CEE1}"/>
              </a:ext>
            </a:extLst>
          </p:cNvPr>
          <p:cNvSpPr txBox="1"/>
          <p:nvPr/>
        </p:nvSpPr>
        <p:spPr>
          <a:xfrm>
            <a:off x="272954" y="3603911"/>
            <a:ext cx="9403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Рідна, лагідна, турботлива, ласкава  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A8DCB-E4C9-4D58-8D5F-C330618F31FD}"/>
              </a:ext>
            </a:extLst>
          </p:cNvPr>
          <p:cNvSpPr txBox="1"/>
          <p:nvPr/>
        </p:nvSpPr>
        <p:spPr>
          <a:xfrm>
            <a:off x="439001" y="5428165"/>
            <a:ext cx="9403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Холодний, білий, пухкий, легкий  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0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E3184-583E-40B4-824B-E0B8FE7F0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Якими словами– назвами ознак можна описати</a:t>
            </a:r>
            <a:endParaRPr lang="ru-RU" dirty="0"/>
          </a:p>
        </p:txBody>
      </p:sp>
      <p:pic>
        <p:nvPicPr>
          <p:cNvPr id="4" name="Picture 2" descr="Pin on Needle felting">
            <a:extLst>
              <a:ext uri="{FF2B5EF4-FFF2-40B4-BE49-F238E27FC236}">
                <a16:creationId xmlns:a16="http://schemas.microsoft.com/office/drawing/2014/main" id="{908CCA41-C288-4730-AF21-E12D2C9FA1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5" t="19429" r="17731" b="6095"/>
          <a:stretch/>
        </p:blipFill>
        <p:spPr bwMode="auto">
          <a:xfrm>
            <a:off x="559559" y="1840081"/>
            <a:ext cx="3261814" cy="465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25B48E-0AF4-4D5B-AC4E-82D49BD79B7E}"/>
              </a:ext>
            </a:extLst>
          </p:cNvPr>
          <p:cNvSpPr txBox="1"/>
          <p:nvPr/>
        </p:nvSpPr>
        <p:spPr>
          <a:xfrm>
            <a:off x="4101737" y="2967068"/>
            <a:ext cx="2756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Мале,</a:t>
            </a:r>
            <a:endParaRPr lang="ru-RU" sz="7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49C818-A394-4A30-B3F7-9E5D61132385}"/>
              </a:ext>
            </a:extLst>
          </p:cNvPr>
          <p:cNvSpPr txBox="1"/>
          <p:nvPr/>
        </p:nvSpPr>
        <p:spPr>
          <a:xfrm>
            <a:off x="7036526" y="2967068"/>
            <a:ext cx="2329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біле.</a:t>
            </a:r>
            <a:endParaRPr lang="ru-RU" sz="7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AA42A5-C3F0-432B-A1C4-69888164171E}"/>
              </a:ext>
            </a:extLst>
          </p:cNvPr>
          <p:cNvSpPr txBox="1"/>
          <p:nvPr/>
        </p:nvSpPr>
        <p:spPr>
          <a:xfrm>
            <a:off x="1799165" y="5997775"/>
            <a:ext cx="1126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</a:rPr>
              <a:t>Яке?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69F539-37E0-421D-9164-C410282936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4101738" y="3918857"/>
            <a:ext cx="2329544" cy="3708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1C3338-0EB3-41D0-B17D-6A4FD2B495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6992983" y="3940628"/>
            <a:ext cx="1981200" cy="3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71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E3184-583E-40B4-824B-E0B8FE7F0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Якими словами– назвами ознак можна описати</a:t>
            </a:r>
            <a:endParaRPr lang="ru-RU" dirty="0"/>
          </a:p>
        </p:txBody>
      </p:sp>
      <p:pic>
        <p:nvPicPr>
          <p:cNvPr id="5" name="Picture 6" descr="Річка: картинки, стокові Річка фотографії, зображення | Скачати з  Depositphotos">
            <a:extLst>
              <a:ext uri="{FF2B5EF4-FFF2-40B4-BE49-F238E27FC236}">
                <a16:creationId xmlns:a16="http://schemas.microsoft.com/office/drawing/2014/main" id="{E0642BE3-1E35-4138-9106-7733A75D4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51" y="2002155"/>
            <a:ext cx="5238077" cy="3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DABA66-BEE2-42B0-92A5-2E0AF7BF3742}"/>
              </a:ext>
            </a:extLst>
          </p:cNvPr>
          <p:cNvSpPr txBox="1"/>
          <p:nvPr/>
        </p:nvSpPr>
        <p:spPr>
          <a:xfrm>
            <a:off x="5617028" y="2828835"/>
            <a:ext cx="3631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Швидка,</a:t>
            </a:r>
            <a:endParaRPr lang="ru-RU" sz="7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442E9E-C312-443C-80ED-0DF1BC172D3D}"/>
              </a:ext>
            </a:extLst>
          </p:cNvPr>
          <p:cNvSpPr txBox="1"/>
          <p:nvPr/>
        </p:nvSpPr>
        <p:spPr>
          <a:xfrm>
            <a:off x="9165771" y="2828834"/>
            <a:ext cx="2756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мілка,</a:t>
            </a:r>
            <a:endParaRPr lang="ru-RU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971F40-F989-4996-83EB-C554849D9F74}"/>
              </a:ext>
            </a:extLst>
          </p:cNvPr>
          <p:cNvSpPr txBox="1"/>
          <p:nvPr/>
        </p:nvSpPr>
        <p:spPr>
          <a:xfrm flipH="1">
            <a:off x="5760720" y="4287530"/>
            <a:ext cx="4262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гірська.</a:t>
            </a:r>
            <a:endParaRPr lang="ru-RU" sz="7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6FCF03-0769-4D26-820A-00DB6E693B8D}"/>
              </a:ext>
            </a:extLst>
          </p:cNvPr>
          <p:cNvSpPr txBox="1"/>
          <p:nvPr/>
        </p:nvSpPr>
        <p:spPr>
          <a:xfrm>
            <a:off x="2168435" y="4887694"/>
            <a:ext cx="1126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</a:rPr>
              <a:t>Яка?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519793-36D5-48BE-B076-37F81FF8A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5617028" y="3916683"/>
            <a:ext cx="3304902" cy="3708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0657BC-091C-484F-8251-DA2D5BCD05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9226731" y="3843739"/>
            <a:ext cx="2329544" cy="37084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E520DA-1543-470B-8650-51836578FA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5760720" y="5348601"/>
            <a:ext cx="2860766" cy="3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0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E3184-583E-40B4-824B-E0B8FE7F0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Якими словами– назвами ознак можна описати</a:t>
            </a:r>
            <a:endParaRPr lang="ru-RU" dirty="0"/>
          </a:p>
        </p:txBody>
      </p:sp>
      <p:pic>
        <p:nvPicPr>
          <p:cNvPr id="6" name="Picture 4" descr="Класичний американський вишневий пиріг — Кулінарія — tsn.ua">
            <a:extLst>
              <a:ext uri="{FF2B5EF4-FFF2-40B4-BE49-F238E27FC236}">
                <a16:creationId xmlns:a16="http://schemas.microsoft.com/office/drawing/2014/main" id="{58EB4FA1-79C5-4CCB-BF2F-FC6CCD4FD7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5" r="11601"/>
          <a:stretch/>
        </p:blipFill>
        <p:spPr bwMode="auto">
          <a:xfrm>
            <a:off x="313898" y="2282297"/>
            <a:ext cx="4476466" cy="321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C14F54-B4DF-4419-8FCD-3FA7D32885C0}"/>
              </a:ext>
            </a:extLst>
          </p:cNvPr>
          <p:cNvSpPr txBox="1"/>
          <p:nvPr/>
        </p:nvSpPr>
        <p:spPr>
          <a:xfrm>
            <a:off x="1864479" y="4846808"/>
            <a:ext cx="168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</a:rPr>
              <a:t>Який?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B5292A-7A93-4267-B7FB-05F4B77B55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5072094" y="4180114"/>
            <a:ext cx="2329544" cy="3708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31D9FC-7518-4242-919F-861275CB8B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7670306" y="4180113"/>
            <a:ext cx="2329544" cy="3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3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E3184-583E-40B4-824B-E0B8FE7F0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Якими словами– назвами ознак можна описати</a:t>
            </a:r>
            <a:endParaRPr lang="ru-RU" dirty="0"/>
          </a:p>
        </p:txBody>
      </p:sp>
      <p:pic>
        <p:nvPicPr>
          <p:cNvPr id="8196" name="Picture 4" descr="Самоорганізація у навчанні, або Як учні можуть навчатись самостійно –  методика SOLE | Нова українська школа">
            <a:extLst>
              <a:ext uri="{FF2B5EF4-FFF2-40B4-BE49-F238E27FC236}">
                <a16:creationId xmlns:a16="http://schemas.microsoft.com/office/drawing/2014/main" id="{33FD90CA-220B-44C1-A875-4B9990C0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48" y="2283759"/>
            <a:ext cx="4610237" cy="30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3C1B69-CB2C-44C7-8C7B-3E36774E0CD0}"/>
              </a:ext>
            </a:extLst>
          </p:cNvPr>
          <p:cNvSpPr txBox="1"/>
          <p:nvPr/>
        </p:nvSpPr>
        <p:spPr>
          <a:xfrm>
            <a:off x="2663066" y="4835180"/>
            <a:ext cx="1126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</a:rPr>
              <a:t>Які?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9E76D7-2CF5-4E2D-8AC7-5F123867D7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5473338" y="3921400"/>
            <a:ext cx="2329544" cy="3708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A621B0-57C4-4B1B-9501-9398CD67B8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8711975" y="3918857"/>
            <a:ext cx="2329544" cy="3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1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E3184-583E-40B4-824B-E0B8FE7F0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Якими словами– назвами ознак можна описати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49FAB6-C814-48CB-94AF-74FE905A1460}"/>
              </a:ext>
            </a:extLst>
          </p:cNvPr>
          <p:cNvSpPr txBox="1"/>
          <p:nvPr/>
        </p:nvSpPr>
        <p:spPr>
          <a:xfrm flipH="1">
            <a:off x="533399" y="2667736"/>
            <a:ext cx="3917525" cy="22159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3800" dirty="0"/>
              <a:t>Урок</a:t>
            </a:r>
            <a:endParaRPr lang="ru-RU" sz="13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0496BF-BC59-4B1A-B158-A33CA5BD828D}"/>
              </a:ext>
            </a:extLst>
          </p:cNvPr>
          <p:cNvSpPr txBox="1"/>
          <p:nvPr/>
        </p:nvSpPr>
        <p:spPr>
          <a:xfrm>
            <a:off x="4450925" y="3775731"/>
            <a:ext cx="1645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</a:rPr>
              <a:t>який?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4F3D77-CB10-4A8B-92E8-A328B7F84D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61" t="46953" r="26297" b="46952"/>
          <a:stretch/>
        </p:blipFill>
        <p:spPr>
          <a:xfrm>
            <a:off x="6096000" y="4098896"/>
            <a:ext cx="2329544" cy="3708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DE4635-8BFA-41D3-8DCA-667C145E7D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61" t="46953" r="26297" b="46952"/>
          <a:stretch/>
        </p:blipFill>
        <p:spPr>
          <a:xfrm>
            <a:off x="9442271" y="4098896"/>
            <a:ext cx="2329544" cy="3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90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146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Добираю  слова,   які називають  ознаки предметів</vt:lpstr>
      <vt:lpstr>Жовта, гарна, запашна. Так смакує нам вона, Бо медова всередині Соковита, ніжна ...</vt:lpstr>
      <vt:lpstr>Упізнай предмет за ознакою </vt:lpstr>
      <vt:lpstr>Якими словами– назвами ознак можна описати</vt:lpstr>
      <vt:lpstr>Якими словами– назвами ознак можна описати</vt:lpstr>
      <vt:lpstr>Якими словами– назвами ознак можна описати</vt:lpstr>
      <vt:lpstr>Якими словами– назвами ознак можна описати</vt:lpstr>
      <vt:lpstr>Якими словами– назвами ознак можна описати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11</cp:revision>
  <dcterms:created xsi:type="dcterms:W3CDTF">2022-05-16T19:05:07Z</dcterms:created>
  <dcterms:modified xsi:type="dcterms:W3CDTF">2022-05-19T18:39:24Z</dcterms:modified>
</cp:coreProperties>
</file>