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9" r:id="rId1"/>
  </p:sldMasterIdLst>
  <p:sldIdLst>
    <p:sldId id="353" r:id="rId2"/>
    <p:sldId id="352" r:id="rId3"/>
    <p:sldId id="351" r:id="rId4"/>
    <p:sldId id="272" r:id="rId5"/>
    <p:sldId id="350" r:id="rId6"/>
    <p:sldId id="28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аксим" initials="М" lastIdx="1" clrIdx="0">
    <p:extLst>
      <p:ext uri="{19B8F6BF-5375-455C-9EA6-DF929625EA0E}">
        <p15:presenceInfo xmlns:p15="http://schemas.microsoft.com/office/powerpoint/2012/main" userId="0778189b39a84a15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66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23.05.2022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04068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799"/>
            <a:ext cx="8825658" cy="3640667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23.05.2022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28792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23.05.2022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20053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0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23.05.2022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158809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23.05.2022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36084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23.05.2022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24143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23.05.2022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29169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23.05.2022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35800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23.05.2022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1559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23.05.2022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18971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23.05.2022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43672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23.05.2022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63858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23.05.2022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8059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23.05.2022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9631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23.05.2022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23741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3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5" y="3129280"/>
            <a:ext cx="34010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23.05.2022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93503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23.05.2022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24061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4"/>
          <a:stretch/>
        </p:blipFill>
        <p:spPr>
          <a:xfrm>
            <a:off x="0" y="2669685"/>
            <a:ext cx="4035669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7000"/>
                </a:schemeClr>
              </a:gs>
              <a:gs pos="69000">
                <a:schemeClr val="accent5">
                  <a:alpha val="0"/>
                </a:schemeClr>
              </a:gs>
              <a:gs pos="36000">
                <a:schemeClr val="accent5"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95D7293E-58F8-402D-AAB1-224AF2625F01}" type="datetimeFigureOut">
              <a:rPr lang="ru-RU" smtClean="0"/>
              <a:t>23.05.2022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365516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  <p:sldLayoutId id="2147483762" r:id="rId13"/>
    <p:sldLayoutId id="2147483763" r:id="rId14"/>
    <p:sldLayoutId id="2147483764" r:id="rId15"/>
    <p:sldLayoutId id="2147483765" r:id="rId16"/>
    <p:sldLayoutId id="2147483766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Что можно нарисовать на тему &quot;Математика&quot;, какой рисунок?">
            <a:extLst>
              <a:ext uri="{FF2B5EF4-FFF2-40B4-BE49-F238E27FC236}">
                <a16:creationId xmlns:a16="http://schemas.microsoft.com/office/drawing/2014/main" id="{F2622D7A-136A-4037-B359-C541E4EF47E2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384971" y="0"/>
            <a:ext cx="1512612" cy="2097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4E2D2B9-A9B6-4177-8A27-2A8260037538}"/>
              </a:ext>
            </a:extLst>
          </p:cNvPr>
          <p:cNvSpPr txBox="1"/>
          <p:nvPr/>
        </p:nvSpPr>
        <p:spPr>
          <a:xfrm flipH="1">
            <a:off x="431074" y="24617"/>
            <a:ext cx="46450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Повторюємо</a:t>
            </a:r>
            <a:endParaRPr lang="ru-RU" sz="3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BE218BF-3DEF-41FF-AC42-744E51BBCE60}"/>
              </a:ext>
            </a:extLst>
          </p:cNvPr>
          <p:cNvSpPr txBox="1"/>
          <p:nvPr/>
        </p:nvSpPr>
        <p:spPr>
          <a:xfrm>
            <a:off x="431074" y="1997839"/>
            <a:ext cx="109728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Вправа</a:t>
            </a:r>
          </a:p>
          <a:p>
            <a:r>
              <a:rPr lang="uk-UA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Накресли 2   відрізка: перший відрізок </a:t>
            </a:r>
            <a:r>
              <a:rPr lang="uk-UA" sz="36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</a:t>
            </a:r>
            <a:r>
              <a:rPr lang="uk-UA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довжиною  3см, а другий відрізок </a:t>
            </a:r>
            <a:r>
              <a:rPr lang="uk-UA" sz="36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РК</a:t>
            </a:r>
            <a:r>
              <a:rPr lang="uk-UA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довжиною 1дм 3 см. Дізнайся, на скільки довжина другого відрізка більша від довжини першого</a:t>
            </a:r>
            <a:endParaRPr lang="ru-RU" sz="3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68937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7491250"/>
              </p:ext>
            </p:extLst>
          </p:nvPr>
        </p:nvGraphicFramePr>
        <p:xfrm>
          <a:off x="763280" y="46388"/>
          <a:ext cx="9753606" cy="6811612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418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18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18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186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186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186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4186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3509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4864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4186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41867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41867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41867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41867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41867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541867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541867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541867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</a:tblGrid>
              <a:tr h="695190"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9920782"/>
                  </a:ext>
                </a:extLst>
              </a:tr>
              <a:tr h="695190"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8543905"/>
                  </a:ext>
                </a:extLst>
              </a:tr>
              <a:tr h="695190"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2755666"/>
                  </a:ext>
                </a:extLst>
              </a:tr>
              <a:tr h="695190"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5190"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5190"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55641"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95190"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4451"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95190"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DA7D1124-5711-468A-8DBC-EE1B2A581EA6}"/>
              </a:ext>
            </a:extLst>
          </p:cNvPr>
          <p:cNvSpPr txBox="1"/>
          <p:nvPr/>
        </p:nvSpPr>
        <p:spPr>
          <a:xfrm>
            <a:off x="2468560" y="829394"/>
            <a:ext cx="6972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41A406A-476D-45B6-AA7F-ED0478D948CF}"/>
              </a:ext>
            </a:extLst>
          </p:cNvPr>
          <p:cNvSpPr txBox="1"/>
          <p:nvPr/>
        </p:nvSpPr>
        <p:spPr>
          <a:xfrm>
            <a:off x="1012579" y="3558156"/>
            <a:ext cx="38859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13см -  3см = </a:t>
            </a:r>
            <a:endParaRPr lang="ru-RU" sz="4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12E7024-D956-4A48-A529-711E2E2CF00F}"/>
              </a:ext>
            </a:extLst>
          </p:cNvPr>
          <p:cNvSpPr txBox="1"/>
          <p:nvPr/>
        </p:nvSpPr>
        <p:spPr>
          <a:xfrm>
            <a:off x="4431405" y="3558156"/>
            <a:ext cx="24173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10см</a:t>
            </a:r>
            <a:endParaRPr lang="ru-RU" sz="4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849CA606-69EF-4EE5-BF00-41586B539170}"/>
              </a:ext>
            </a:extLst>
          </p:cNvPr>
          <p:cNvCxnSpPr/>
          <p:nvPr/>
        </p:nvCxnSpPr>
        <p:spPr>
          <a:xfrm>
            <a:off x="1239693" y="718457"/>
            <a:ext cx="1632857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11818174-5AD3-4EF4-BF36-C927A73AF5FF}"/>
              </a:ext>
            </a:extLst>
          </p:cNvPr>
          <p:cNvSpPr txBox="1"/>
          <p:nvPr/>
        </p:nvSpPr>
        <p:spPr>
          <a:xfrm>
            <a:off x="2468560" y="2152831"/>
            <a:ext cx="46115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1дм3см =13см</a:t>
            </a:r>
            <a:endParaRPr lang="ru-RU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BD30A3D9-0246-4EA5-A7D4-EC5FA03F246A}"/>
              </a:ext>
            </a:extLst>
          </p:cNvPr>
          <p:cNvCxnSpPr/>
          <p:nvPr/>
        </p:nvCxnSpPr>
        <p:spPr>
          <a:xfrm>
            <a:off x="1254034" y="598575"/>
            <a:ext cx="0" cy="23081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2EFE47B4-273B-4892-8E2B-993E3E0D342B}"/>
              </a:ext>
            </a:extLst>
          </p:cNvPr>
          <p:cNvCxnSpPr/>
          <p:nvPr/>
        </p:nvCxnSpPr>
        <p:spPr>
          <a:xfrm>
            <a:off x="2878138" y="598574"/>
            <a:ext cx="0" cy="23081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D3E16131-867E-48C9-B55A-DEAA8F3E6DC6}"/>
              </a:ext>
            </a:extLst>
          </p:cNvPr>
          <p:cNvCxnSpPr>
            <a:cxnSpLocks/>
          </p:cNvCxnSpPr>
          <p:nvPr/>
        </p:nvCxnSpPr>
        <p:spPr>
          <a:xfrm>
            <a:off x="1254034" y="2111828"/>
            <a:ext cx="7106195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8F47D965-C1FE-4E6D-98D3-C195A531862B}"/>
              </a:ext>
            </a:extLst>
          </p:cNvPr>
          <p:cNvCxnSpPr/>
          <p:nvPr/>
        </p:nvCxnSpPr>
        <p:spPr>
          <a:xfrm>
            <a:off x="1254034" y="2000654"/>
            <a:ext cx="0" cy="23081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E8B84222-47BC-4FC6-9240-BD968191409F}"/>
              </a:ext>
            </a:extLst>
          </p:cNvPr>
          <p:cNvCxnSpPr/>
          <p:nvPr/>
        </p:nvCxnSpPr>
        <p:spPr>
          <a:xfrm>
            <a:off x="8360229" y="1996418"/>
            <a:ext cx="0" cy="23081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428F063C-0F38-4EE9-B93B-9A5845C28D35}"/>
              </a:ext>
            </a:extLst>
          </p:cNvPr>
          <p:cNvSpPr txBox="1"/>
          <p:nvPr/>
        </p:nvSpPr>
        <p:spPr>
          <a:xfrm>
            <a:off x="1288525" y="870397"/>
            <a:ext cx="18399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3см</a:t>
            </a:r>
            <a:endParaRPr lang="ru-RU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6714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2" grpId="0"/>
      <p:bldP spid="31" grpId="0"/>
      <p:bldP spid="3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Что можно нарисовать на тему &quot;Математика&quot;, какой рисунок?">
            <a:extLst>
              <a:ext uri="{FF2B5EF4-FFF2-40B4-BE49-F238E27FC236}">
                <a16:creationId xmlns:a16="http://schemas.microsoft.com/office/drawing/2014/main" id="{F2622D7A-136A-4037-B359-C541E4EF47E2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384971" y="0"/>
            <a:ext cx="1512612" cy="2097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4E2D2B9-A9B6-4177-8A27-2A8260037538}"/>
              </a:ext>
            </a:extLst>
          </p:cNvPr>
          <p:cNvSpPr txBox="1"/>
          <p:nvPr/>
        </p:nvSpPr>
        <p:spPr>
          <a:xfrm flipH="1">
            <a:off x="431074" y="24617"/>
            <a:ext cx="46450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Повторюємо</a:t>
            </a:r>
            <a:endParaRPr lang="ru-RU" sz="3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5EE8D74-9BC3-4C98-A338-8DB6D5848504}"/>
              </a:ext>
            </a:extLst>
          </p:cNvPr>
          <p:cNvSpPr txBox="1"/>
          <p:nvPr/>
        </p:nvSpPr>
        <p:spPr>
          <a:xfrm flipH="1">
            <a:off x="294417" y="2002793"/>
            <a:ext cx="1148392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>
                <a:solidFill>
                  <a:schemeClr val="bg1"/>
                </a:solidFill>
              </a:rPr>
              <a:t>	2.  </a:t>
            </a:r>
            <a:r>
              <a:rPr lang="uk-UA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Задача(</a:t>
            </a:r>
            <a:r>
              <a:rPr lang="uk-UA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розв’яжи задачу з коротким записом та перевіркою)</a:t>
            </a:r>
            <a:endParaRPr lang="uk-UA" sz="4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У магазин привезли полуницю. Після того, як до обіду продали 16кг полуниці, там  залишилося ще 30кг. Скільки кілограмів полуниці було привезено в магазин?</a:t>
            </a:r>
          </a:p>
        </p:txBody>
      </p:sp>
    </p:spTree>
    <p:extLst>
      <p:ext uri="{BB962C8B-B14F-4D97-AF65-F5344CB8AC3E}">
        <p14:creationId xmlns:p14="http://schemas.microsoft.com/office/powerpoint/2010/main" val="1087921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3287405"/>
              </p:ext>
            </p:extLst>
          </p:nvPr>
        </p:nvGraphicFramePr>
        <p:xfrm>
          <a:off x="541212" y="1537386"/>
          <a:ext cx="9753606" cy="4726042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418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18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18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186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186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186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4186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3509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4864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4186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41867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41867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41867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41867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41867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541867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541867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541867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</a:tblGrid>
              <a:tr h="695190"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5190"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5190"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55641"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95190"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4451"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95190"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3A2A3041-405B-45AD-A982-883B5ADFF472}"/>
              </a:ext>
            </a:extLst>
          </p:cNvPr>
          <p:cNvSpPr txBox="1"/>
          <p:nvPr/>
        </p:nvSpPr>
        <p:spPr>
          <a:xfrm>
            <a:off x="243232" y="1016251"/>
            <a:ext cx="20180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9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uk-UA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-</a:t>
            </a:r>
            <a:endParaRPr lang="ru-RU" sz="4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A7D1124-5711-468A-8DBC-EE1B2A581EA6}"/>
              </a:ext>
            </a:extLst>
          </p:cNvPr>
          <p:cNvSpPr txBox="1"/>
          <p:nvPr/>
        </p:nvSpPr>
        <p:spPr>
          <a:xfrm>
            <a:off x="2468560" y="829394"/>
            <a:ext cx="6972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41A406A-476D-45B6-AA7F-ED0478D948CF}"/>
              </a:ext>
            </a:extLst>
          </p:cNvPr>
          <p:cNvSpPr txBox="1"/>
          <p:nvPr/>
        </p:nvSpPr>
        <p:spPr>
          <a:xfrm>
            <a:off x="379434" y="5477752"/>
            <a:ext cx="30816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 + 16 = </a:t>
            </a:r>
            <a:endParaRPr lang="ru-RU" sz="4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4A54EC1-712F-4C09-A418-DF7A56CF1C6D}"/>
              </a:ext>
            </a:extLst>
          </p:cNvPr>
          <p:cNvSpPr txBox="1"/>
          <p:nvPr/>
        </p:nvSpPr>
        <p:spPr>
          <a:xfrm>
            <a:off x="1621104" y="1518560"/>
            <a:ext cx="18399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кг</a:t>
            </a:r>
            <a:endParaRPr lang="ru-RU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AF01FDA-889E-416B-87EB-FF71D9CDDAC8}"/>
              </a:ext>
            </a:extLst>
          </p:cNvPr>
          <p:cNvSpPr txBox="1"/>
          <p:nvPr/>
        </p:nvSpPr>
        <p:spPr>
          <a:xfrm>
            <a:off x="267234" y="2364177"/>
            <a:ext cx="23225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9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</a:t>
            </a:r>
            <a:r>
              <a:rPr lang="uk-UA" sz="4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uk-UA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endParaRPr lang="ru-RU" sz="4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5D54B47-9E4A-4050-96E3-53A14D68D64B}"/>
              </a:ext>
            </a:extLst>
          </p:cNvPr>
          <p:cNvSpPr txBox="1"/>
          <p:nvPr/>
        </p:nvSpPr>
        <p:spPr>
          <a:xfrm>
            <a:off x="2390654" y="2910979"/>
            <a:ext cx="15502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16кг</a:t>
            </a:r>
            <a:endParaRPr lang="ru-RU" sz="4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C5F775D-DCEF-45C2-BD34-242B07166D0F}"/>
              </a:ext>
            </a:extLst>
          </p:cNvPr>
          <p:cNvSpPr txBox="1"/>
          <p:nvPr/>
        </p:nvSpPr>
        <p:spPr>
          <a:xfrm>
            <a:off x="1793655" y="4417634"/>
            <a:ext cx="18399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30кг</a:t>
            </a:r>
            <a:endParaRPr lang="ru-RU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B3D417E-9E68-47D6-A895-31868D337F56}"/>
              </a:ext>
            </a:extLst>
          </p:cNvPr>
          <p:cNvSpPr txBox="1"/>
          <p:nvPr/>
        </p:nvSpPr>
        <p:spPr>
          <a:xfrm>
            <a:off x="320173" y="3305754"/>
            <a:ext cx="163238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3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uk-UA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-</a:t>
            </a:r>
            <a:endParaRPr lang="ru-RU" sz="4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12E7024-D956-4A48-A529-711E2E2CF00F}"/>
              </a:ext>
            </a:extLst>
          </p:cNvPr>
          <p:cNvSpPr txBox="1"/>
          <p:nvPr/>
        </p:nvSpPr>
        <p:spPr>
          <a:xfrm>
            <a:off x="2817178" y="5509953"/>
            <a:ext cx="24173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46(кг)</a:t>
            </a:r>
            <a:endParaRPr lang="ru-RU" sz="4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02DC638-0F29-40A4-8BC0-B815DED7EC3C}"/>
              </a:ext>
            </a:extLst>
          </p:cNvPr>
          <p:cNvSpPr txBox="1"/>
          <p:nvPr/>
        </p:nvSpPr>
        <p:spPr>
          <a:xfrm>
            <a:off x="1952554" y="6120759"/>
            <a:ext cx="65666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Відповідь: 46 кг</a:t>
            </a:r>
            <a:endParaRPr lang="ru-RU" sz="4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966C1F2-6CF4-4FB2-8D75-8CD43C9BFE0B}"/>
              </a:ext>
            </a:extLst>
          </p:cNvPr>
          <p:cNvSpPr txBox="1"/>
          <p:nvPr/>
        </p:nvSpPr>
        <p:spPr>
          <a:xfrm>
            <a:off x="4341879" y="2835103"/>
            <a:ext cx="12353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46</a:t>
            </a:r>
            <a:endParaRPr lang="ru-RU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A2DD1AE-9A35-4DB0-95EA-DB6AD4C8FD13}"/>
              </a:ext>
            </a:extLst>
          </p:cNvPr>
          <p:cNvSpPr txBox="1"/>
          <p:nvPr/>
        </p:nvSpPr>
        <p:spPr>
          <a:xfrm>
            <a:off x="4933305" y="1492065"/>
            <a:ext cx="14347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- 16</a:t>
            </a:r>
            <a:endParaRPr lang="ru-RU" sz="4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D2A902D-6C57-4D74-A4F4-26E88B887E32}"/>
              </a:ext>
            </a:extLst>
          </p:cNvPr>
          <p:cNvSpPr txBox="1"/>
          <p:nvPr/>
        </p:nvSpPr>
        <p:spPr>
          <a:xfrm>
            <a:off x="5992637" y="1576288"/>
            <a:ext cx="16992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30</a:t>
            </a:r>
            <a:endParaRPr lang="ru-RU" sz="4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F2A1879-83BD-4E55-B395-0BB7E59AA09D}"/>
              </a:ext>
            </a:extLst>
          </p:cNvPr>
          <p:cNvSpPr txBox="1"/>
          <p:nvPr/>
        </p:nvSpPr>
        <p:spPr>
          <a:xfrm>
            <a:off x="4263955" y="1501671"/>
            <a:ext cx="7112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endParaRPr lang="ru-RU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53F26FD-5328-4623-9764-CE99E6A1F0BF}"/>
              </a:ext>
            </a:extLst>
          </p:cNvPr>
          <p:cNvSpPr txBox="1"/>
          <p:nvPr/>
        </p:nvSpPr>
        <p:spPr>
          <a:xfrm>
            <a:off x="5349656" y="2789782"/>
            <a:ext cx="14347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- 16</a:t>
            </a:r>
            <a:endParaRPr lang="ru-RU" sz="4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9759330-C18C-4938-A75C-509B8DD701C9}"/>
              </a:ext>
            </a:extLst>
          </p:cNvPr>
          <p:cNvSpPr txBox="1"/>
          <p:nvPr/>
        </p:nvSpPr>
        <p:spPr>
          <a:xfrm>
            <a:off x="6368035" y="2835102"/>
            <a:ext cx="16992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30</a:t>
            </a:r>
            <a:endParaRPr lang="ru-RU" sz="4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5529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4" grpId="0"/>
      <p:bldP spid="17" grpId="0"/>
      <p:bldP spid="16" grpId="0"/>
      <p:bldP spid="18" grpId="0"/>
      <p:bldP spid="19" grpId="0"/>
      <p:bldP spid="21" grpId="0"/>
      <p:bldP spid="22" grpId="0"/>
      <p:bldP spid="23" grpId="0"/>
      <p:bldP spid="25" grpId="0"/>
      <p:bldP spid="26" grpId="0"/>
      <p:bldP spid="27" grpId="0"/>
      <p:bldP spid="28" grpId="0"/>
      <p:bldP spid="29" grpId="0"/>
      <p:bldP spid="3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Что можно нарисовать на тему &quot;Математика&quot;, какой рисунок?">
            <a:extLst>
              <a:ext uri="{FF2B5EF4-FFF2-40B4-BE49-F238E27FC236}">
                <a16:creationId xmlns:a16="http://schemas.microsoft.com/office/drawing/2014/main" id="{F2622D7A-136A-4037-B359-C541E4EF47E2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358846" y="24618"/>
            <a:ext cx="1734680" cy="2097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4E2D2B9-A9B6-4177-8A27-2A8260037538}"/>
              </a:ext>
            </a:extLst>
          </p:cNvPr>
          <p:cNvSpPr txBox="1"/>
          <p:nvPr/>
        </p:nvSpPr>
        <p:spPr>
          <a:xfrm flipH="1">
            <a:off x="431074" y="24617"/>
            <a:ext cx="46450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Повторюємо</a:t>
            </a:r>
            <a:endParaRPr lang="ru-RU" sz="5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BE218BF-3DEF-41FF-AC42-744E51BBCE60}"/>
              </a:ext>
            </a:extLst>
          </p:cNvPr>
          <p:cNvSpPr txBox="1"/>
          <p:nvPr/>
        </p:nvSpPr>
        <p:spPr>
          <a:xfrm>
            <a:off x="822960" y="1660320"/>
            <a:ext cx="36184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>
                <a:solidFill>
                  <a:schemeClr val="bg1"/>
                </a:solidFill>
              </a:rPr>
              <a:t>3. Порівняйте (</a:t>
            </a:r>
            <a:r>
              <a:rPr lang="en-US" sz="2400" dirty="0">
                <a:solidFill>
                  <a:schemeClr val="bg1"/>
                </a:solidFill>
              </a:rPr>
              <a:t>&lt; &gt; =)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6760648-9D14-4012-9CF2-7528998A6F1E}"/>
              </a:ext>
            </a:extLst>
          </p:cNvPr>
          <p:cNvSpPr txBox="1"/>
          <p:nvPr/>
        </p:nvSpPr>
        <p:spPr>
          <a:xfrm>
            <a:off x="5538651" y="4864244"/>
            <a:ext cx="45530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dirty="0">
                <a:solidFill>
                  <a:schemeClr val="bg1"/>
                </a:solidFill>
              </a:rPr>
              <a:t> 70 + 0 – 1 </a:t>
            </a:r>
            <a:endParaRPr lang="ru-RU" sz="5400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32136F5-5289-4030-B61A-8FEA3BBBE6F5}"/>
              </a:ext>
            </a:extLst>
          </p:cNvPr>
          <p:cNvSpPr txBox="1"/>
          <p:nvPr/>
        </p:nvSpPr>
        <p:spPr>
          <a:xfrm>
            <a:off x="5805771" y="2751463"/>
            <a:ext cx="45530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dirty="0">
                <a:solidFill>
                  <a:schemeClr val="bg1"/>
                </a:solidFill>
              </a:rPr>
              <a:t> 30 * 34 - 4 </a:t>
            </a:r>
            <a:endParaRPr lang="ru-RU" sz="5400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31F4089-5C50-44DD-BC77-60030502E830}"/>
              </a:ext>
            </a:extLst>
          </p:cNvPr>
          <p:cNvSpPr txBox="1"/>
          <p:nvPr/>
        </p:nvSpPr>
        <p:spPr>
          <a:xfrm>
            <a:off x="583474" y="2751463"/>
            <a:ext cx="45530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dirty="0">
                <a:solidFill>
                  <a:schemeClr val="bg1"/>
                </a:solidFill>
              </a:rPr>
              <a:t> 13 + 14 *  26 </a:t>
            </a:r>
            <a:endParaRPr lang="ru-RU" sz="5400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6A592D8-6FB3-44B2-9DF7-606E78BFB139}"/>
              </a:ext>
            </a:extLst>
          </p:cNvPr>
          <p:cNvSpPr txBox="1"/>
          <p:nvPr/>
        </p:nvSpPr>
        <p:spPr>
          <a:xfrm>
            <a:off x="769954" y="4864244"/>
            <a:ext cx="45530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dirty="0">
                <a:solidFill>
                  <a:schemeClr val="bg1"/>
                </a:solidFill>
              </a:rPr>
              <a:t> 59 + 1- 0 </a:t>
            </a:r>
            <a:endParaRPr lang="ru-RU" sz="5400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03B2F3C-66E1-41FA-A6CC-A1187020653C}"/>
              </a:ext>
            </a:extLst>
          </p:cNvPr>
          <p:cNvSpPr txBox="1"/>
          <p:nvPr/>
        </p:nvSpPr>
        <p:spPr>
          <a:xfrm>
            <a:off x="822960" y="4101038"/>
            <a:ext cx="26909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>
                <a:solidFill>
                  <a:schemeClr val="bg1"/>
                </a:solidFill>
              </a:rPr>
              <a:t>4. Виконай дії</a:t>
            </a:r>
            <a:endParaRPr lang="ru-RU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7462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8" grpId="0"/>
      <p:bldP spid="9" grpId="0"/>
      <p:bldP spid="10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Что можно нарисовать на тему &quot;Математика&quot;, какой рисунок?">
            <a:extLst>
              <a:ext uri="{FF2B5EF4-FFF2-40B4-BE49-F238E27FC236}">
                <a16:creationId xmlns:a16="http://schemas.microsoft.com/office/drawing/2014/main" id="{F2622D7A-136A-4037-B359-C541E4EF47E2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31458" y="24617"/>
            <a:ext cx="3062068" cy="4955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4E2D2B9-A9B6-4177-8A27-2A8260037538}"/>
              </a:ext>
            </a:extLst>
          </p:cNvPr>
          <p:cNvSpPr txBox="1"/>
          <p:nvPr/>
        </p:nvSpPr>
        <p:spPr>
          <a:xfrm flipH="1">
            <a:off x="1450982" y="631430"/>
            <a:ext cx="46450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Повторюємо</a:t>
            </a:r>
            <a:endParaRPr lang="ru-RU" sz="5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BE218BF-3DEF-41FF-AC42-744E51BBCE60}"/>
              </a:ext>
            </a:extLst>
          </p:cNvPr>
          <p:cNvSpPr txBox="1"/>
          <p:nvPr/>
        </p:nvSpPr>
        <p:spPr>
          <a:xfrm>
            <a:off x="901337" y="2194559"/>
            <a:ext cx="59174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>
                <a:solidFill>
                  <a:schemeClr val="bg1"/>
                </a:solidFill>
              </a:rPr>
              <a:t>5. Встав пропущені числа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6760648-9D14-4012-9CF2-7528998A6F1E}"/>
              </a:ext>
            </a:extLst>
          </p:cNvPr>
          <p:cNvSpPr txBox="1"/>
          <p:nvPr/>
        </p:nvSpPr>
        <p:spPr>
          <a:xfrm>
            <a:off x="431074" y="2834358"/>
            <a:ext cx="87259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dirty="0">
                <a:solidFill>
                  <a:schemeClr val="bg1"/>
                </a:solidFill>
              </a:rPr>
              <a:t> 57  58  …   …   61   ...  …</a:t>
            </a:r>
            <a:endParaRPr lang="ru-RU" sz="5400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0D175B5-47F6-447E-9AD8-5FCC188FA65D}"/>
              </a:ext>
            </a:extLst>
          </p:cNvPr>
          <p:cNvSpPr txBox="1"/>
          <p:nvPr/>
        </p:nvSpPr>
        <p:spPr>
          <a:xfrm>
            <a:off x="431075" y="4234766"/>
            <a:ext cx="74588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dirty="0">
                <a:solidFill>
                  <a:schemeClr val="bg1"/>
                </a:solidFill>
              </a:rPr>
              <a:t> …  89  …  …   86   ...</a:t>
            </a:r>
            <a:endParaRPr lang="ru-RU" sz="5400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C5F7089-1522-469C-82B6-474050A66368}"/>
              </a:ext>
            </a:extLst>
          </p:cNvPr>
          <p:cNvSpPr txBox="1"/>
          <p:nvPr/>
        </p:nvSpPr>
        <p:spPr>
          <a:xfrm>
            <a:off x="1014548" y="5404341"/>
            <a:ext cx="59174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>
                <a:solidFill>
                  <a:schemeClr val="bg1"/>
                </a:solidFill>
              </a:rPr>
              <a:t>6. Знайди значення виразів</a:t>
            </a:r>
          </a:p>
          <a:p>
            <a:r>
              <a:rPr lang="uk-UA" sz="2400" dirty="0">
                <a:solidFill>
                  <a:schemeClr val="bg1"/>
                </a:solidFill>
              </a:rPr>
              <a:t>Підручник ст. 141  вправа 2 </a:t>
            </a:r>
            <a:endParaRPr lang="ru-RU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1419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8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Красный и оранжевый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84C22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A207AED3-9ABC-4A18-9978-A59B65688B1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1392</TotalTime>
  <Words>213</Words>
  <Application>Microsoft Office PowerPoint</Application>
  <PresentationFormat>Широкоэкранный</PresentationFormat>
  <Paragraphs>42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Century Gothic</vt:lpstr>
      <vt:lpstr>Times New Roman</vt:lpstr>
      <vt:lpstr>Wingdings 3</vt:lpstr>
      <vt:lpstr>Ион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Учетная запись Майкрософт</dc:creator>
  <cp:lastModifiedBy>Максим</cp:lastModifiedBy>
  <cp:revision>48</cp:revision>
  <dcterms:created xsi:type="dcterms:W3CDTF">2021-01-19T18:58:25Z</dcterms:created>
  <dcterms:modified xsi:type="dcterms:W3CDTF">2022-05-23T20:04:51Z</dcterms:modified>
</cp:coreProperties>
</file>