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6" r:id="rId2"/>
    <p:sldId id="284" r:id="rId3"/>
    <p:sldId id="260" r:id="rId4"/>
    <p:sldId id="279" r:id="rId5"/>
    <p:sldId id="280" r:id="rId6"/>
    <p:sldId id="281" r:id="rId7"/>
    <p:sldId id="285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80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0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7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8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6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80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8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88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96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9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9CB7C-A73B-418D-BE66-312F75555148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26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A4210-F610-456D-B665-5BDBB2E16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034" y="-144326"/>
            <a:ext cx="8475618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 грамоти. Письмо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смайлики, разные настроения, веселые, грустные смайлы">
            <a:extLst>
              <a:ext uri="{FF2B5EF4-FFF2-40B4-BE49-F238E27FC236}">
                <a16:creationId xmlns:a16="http://schemas.microsoft.com/office/drawing/2014/main" id="{DA29681A-7928-43CB-8832-14649357A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4435" y="1959858"/>
            <a:ext cx="3015938" cy="220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Смайлики учеба - векторные изображения, Смайлики учеба картинки |  Depositphotos">
            <a:extLst>
              <a:ext uri="{FF2B5EF4-FFF2-40B4-BE49-F238E27FC236}">
                <a16:creationId xmlns:a16="http://schemas.microsoft.com/office/drawing/2014/main" id="{56EBC8BD-DA51-4AF5-A333-921511644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096" y="1502903"/>
            <a:ext cx="2377493" cy="2657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Філологічна скринька: Шестикласникам і шестикласницям (література)">
            <a:extLst>
              <a:ext uri="{FF2B5EF4-FFF2-40B4-BE49-F238E27FC236}">
                <a16:creationId xmlns:a16="http://schemas.microsoft.com/office/drawing/2014/main" id="{E74B233F-CC4C-4188-8742-F1B4D8518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11" y="1959858"/>
            <a:ext cx="2534197" cy="220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32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0B7333-4A62-46F0-A1C8-76AF702E9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7462" y="154717"/>
            <a:ext cx="9634538" cy="1325563"/>
          </a:xfrm>
        </p:spPr>
        <p:txBody>
          <a:bodyPr>
            <a:normAutofit/>
          </a:bodyPr>
          <a:lstStyle/>
          <a:p>
            <a:r>
              <a:rPr lang="uk-UA" sz="6000" i="1" dirty="0">
                <a:solidFill>
                  <a:srgbClr val="FFC000"/>
                </a:solidFill>
              </a:rPr>
              <a:t>Хвилинка ввічливого письма</a:t>
            </a:r>
            <a:endParaRPr lang="ru-RU" sz="6000" i="1" dirty="0">
              <a:solidFill>
                <a:srgbClr val="FFC000"/>
              </a:solidFill>
            </a:endParaRPr>
          </a:p>
        </p:txBody>
      </p:sp>
      <p:pic>
        <p:nvPicPr>
          <p:cNvPr id="3" name="Picture 2" descr="Філологічна скринька: Шестикласникам і шестикласницям (література)">
            <a:extLst>
              <a:ext uri="{FF2B5EF4-FFF2-40B4-BE49-F238E27FC236}">
                <a16:creationId xmlns:a16="http://schemas.microsoft.com/office/drawing/2014/main" id="{6428F240-21C1-48BE-AB22-D496A08EF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2737" y="154717"/>
            <a:ext cx="224472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23E4F2-0EE7-4AAE-AF97-9EA6627F13D0}"/>
              </a:ext>
            </a:extLst>
          </p:cNvPr>
          <p:cNvSpPr txBox="1"/>
          <p:nvPr/>
        </p:nvSpPr>
        <p:spPr>
          <a:xfrm flipH="1">
            <a:off x="3651067" y="1374891"/>
            <a:ext cx="668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Запишіть  каліграфічно всі  букви, що позначають голосні звуки.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62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2439251" y="488858"/>
            <a:ext cx="95764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 </a:t>
            </a:r>
            <a:r>
              <a:rPr lang="uk-UA" sz="6600" dirty="0"/>
              <a:t>Слова – </a:t>
            </a:r>
            <a:r>
              <a:rPr lang="uk-UA" sz="6600" dirty="0">
                <a:solidFill>
                  <a:srgbClr val="FFC000"/>
                </a:solidFill>
              </a:rPr>
              <a:t>назви предметів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4AAC4A-5EE8-46B2-85E3-2B6C25BCBCD4}"/>
              </a:ext>
            </a:extLst>
          </p:cNvPr>
          <p:cNvSpPr txBox="1"/>
          <p:nvPr/>
        </p:nvSpPr>
        <p:spPr>
          <a:xfrm>
            <a:off x="2088628" y="1330610"/>
            <a:ext cx="3776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хто?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F9C279-9B27-4B0E-8893-F7303A6DE348}"/>
              </a:ext>
            </a:extLst>
          </p:cNvPr>
          <p:cNvSpPr txBox="1"/>
          <p:nvPr/>
        </p:nvSpPr>
        <p:spPr>
          <a:xfrm>
            <a:off x="8592831" y="1179677"/>
            <a:ext cx="264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смайлики, разные настроения, веселые, грустные смайлы">
            <a:extLst>
              <a:ext uri="{FF2B5EF4-FFF2-40B4-BE49-F238E27FC236}">
                <a16:creationId xmlns:a16="http://schemas.microsoft.com/office/drawing/2014/main" id="{BB28290E-1AED-40E4-AFC4-6541A14E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757" y="120736"/>
            <a:ext cx="2377493" cy="173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2697067" y="10092"/>
            <a:ext cx="631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Повторимо! Назвіть ці слова.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1E8B11-97E4-407B-9A9E-5757B16FAC73}"/>
              </a:ext>
            </a:extLst>
          </p:cNvPr>
          <p:cNvSpPr txBox="1"/>
          <p:nvPr/>
        </p:nvSpPr>
        <p:spPr>
          <a:xfrm>
            <a:off x="4259854" y="2967717"/>
            <a:ext cx="4141943" cy="66346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0562FDF-C02A-4102-A0CA-3C79DE099474}"/>
              </a:ext>
            </a:extLst>
          </p:cNvPr>
          <p:cNvCxnSpPr>
            <a:cxnSpLocks/>
          </p:cNvCxnSpPr>
          <p:nvPr/>
        </p:nvCxnSpPr>
        <p:spPr>
          <a:xfrm>
            <a:off x="4588807" y="3299448"/>
            <a:ext cx="348403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7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2527300" y="767067"/>
            <a:ext cx="8496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 </a:t>
            </a:r>
            <a:r>
              <a:rPr lang="uk-UA" sz="6600" dirty="0"/>
              <a:t>Слова – </a:t>
            </a:r>
            <a:r>
              <a:rPr lang="uk-UA" sz="6600" dirty="0">
                <a:solidFill>
                  <a:srgbClr val="FFC000"/>
                </a:solidFill>
              </a:rPr>
              <a:t>назви ознак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4AAC4A-5EE8-46B2-85E3-2B6C25BCBCD4}"/>
              </a:ext>
            </a:extLst>
          </p:cNvPr>
          <p:cNvSpPr txBox="1"/>
          <p:nvPr/>
        </p:nvSpPr>
        <p:spPr>
          <a:xfrm>
            <a:off x="61757" y="2535838"/>
            <a:ext cx="3776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F9C279-9B27-4B0E-8893-F7303A6DE348}"/>
              </a:ext>
            </a:extLst>
          </p:cNvPr>
          <p:cNvSpPr txBox="1"/>
          <p:nvPr/>
        </p:nvSpPr>
        <p:spPr>
          <a:xfrm>
            <a:off x="3367015" y="2458515"/>
            <a:ext cx="264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смайлики, разные настроения, веселые, грустные смайлы">
            <a:extLst>
              <a:ext uri="{FF2B5EF4-FFF2-40B4-BE49-F238E27FC236}">
                <a16:creationId xmlns:a16="http://schemas.microsoft.com/office/drawing/2014/main" id="{BB28290E-1AED-40E4-AFC4-6541A14E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757" y="120736"/>
            <a:ext cx="2129441" cy="173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2688560" y="153973"/>
            <a:ext cx="6404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Повторимо! Назвіть ці слова.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7AE1F6-5E5E-4431-AF54-C0911049831C}"/>
              </a:ext>
            </a:extLst>
          </p:cNvPr>
          <p:cNvSpPr txBox="1"/>
          <p:nvPr/>
        </p:nvSpPr>
        <p:spPr>
          <a:xfrm>
            <a:off x="6457608" y="2458515"/>
            <a:ext cx="264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F902FC-DEF8-4700-B75B-CEC6C274794B}"/>
              </a:ext>
            </a:extLst>
          </p:cNvPr>
          <p:cNvSpPr txBox="1"/>
          <p:nvPr/>
        </p:nvSpPr>
        <p:spPr>
          <a:xfrm>
            <a:off x="9486444" y="2412253"/>
            <a:ext cx="264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2C14300-568B-4A9B-B091-C484B2A380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61" t="46953" r="26297" b="46952"/>
          <a:stretch/>
        </p:blipFill>
        <p:spPr>
          <a:xfrm>
            <a:off x="3841509" y="4395426"/>
            <a:ext cx="4508982" cy="3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2527300" y="767067"/>
            <a:ext cx="8496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 </a:t>
            </a:r>
            <a:r>
              <a:rPr lang="uk-UA" sz="6600" dirty="0"/>
              <a:t>Слова – </a:t>
            </a:r>
            <a:r>
              <a:rPr lang="uk-UA" sz="6600" dirty="0">
                <a:solidFill>
                  <a:srgbClr val="FFC000"/>
                </a:solidFill>
              </a:rPr>
              <a:t>назви дій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4AAC4A-5EE8-46B2-85E3-2B6C25BCBCD4}"/>
              </a:ext>
            </a:extLst>
          </p:cNvPr>
          <p:cNvSpPr txBox="1"/>
          <p:nvPr/>
        </p:nvSpPr>
        <p:spPr>
          <a:xfrm>
            <a:off x="0" y="1964634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робить?</a:t>
            </a:r>
            <a:endParaRPr lang="ru-RU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2364852" y="114903"/>
            <a:ext cx="7462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Повторимо! Назвіть ці слова.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F902FC-DEF8-4700-B75B-CEC6C274794B}"/>
              </a:ext>
            </a:extLst>
          </p:cNvPr>
          <p:cNvSpPr txBox="1"/>
          <p:nvPr/>
        </p:nvSpPr>
        <p:spPr>
          <a:xfrm>
            <a:off x="6324600" y="1875063"/>
            <a:ext cx="586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роблять?</a:t>
            </a:r>
            <a:endParaRPr lang="ru-RU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C72350-4991-49F6-9E9C-56EA107541D1}"/>
              </a:ext>
            </a:extLst>
          </p:cNvPr>
          <p:cNvSpPr txBox="1"/>
          <p:nvPr/>
        </p:nvSpPr>
        <p:spPr>
          <a:xfrm>
            <a:off x="3626869" y="3604740"/>
            <a:ext cx="4141943" cy="66346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0CD9E04-5FB2-4AEC-9D66-6D75FAA26C33}"/>
              </a:ext>
            </a:extLst>
          </p:cNvPr>
          <p:cNvCxnSpPr/>
          <p:nvPr/>
        </p:nvCxnSpPr>
        <p:spPr>
          <a:xfrm>
            <a:off x="4081688" y="4053127"/>
            <a:ext cx="323230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00EC156-B5C6-4D10-8C37-BEC2C007D214}"/>
              </a:ext>
            </a:extLst>
          </p:cNvPr>
          <p:cNvCxnSpPr/>
          <p:nvPr/>
        </p:nvCxnSpPr>
        <p:spPr>
          <a:xfrm>
            <a:off x="4081688" y="3803042"/>
            <a:ext cx="323230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2" descr="Картинки смайлики, разные настроения, веселые, грустные смайлы">
            <a:extLst>
              <a:ext uri="{FF2B5EF4-FFF2-40B4-BE49-F238E27FC236}">
                <a16:creationId xmlns:a16="http://schemas.microsoft.com/office/drawing/2014/main" id="{499ADA01-D486-46B6-B856-B9F7D95A1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757" y="120736"/>
            <a:ext cx="2129441" cy="173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25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1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1685109" y="-230503"/>
            <a:ext cx="84963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 </a:t>
            </a:r>
            <a:r>
              <a:rPr lang="uk-UA" sz="6600" dirty="0"/>
              <a:t>Слова, </a:t>
            </a:r>
          </a:p>
          <a:p>
            <a:pPr algn="ctr"/>
            <a:r>
              <a:rPr lang="uk-UA" sz="6600" dirty="0"/>
              <a:t>якими називають </a:t>
            </a:r>
            <a:r>
              <a:rPr lang="uk-UA" sz="6600" dirty="0">
                <a:solidFill>
                  <a:srgbClr val="FFC000"/>
                </a:solidFill>
              </a:rPr>
              <a:t>кількість предметів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9281745" y="-41449"/>
            <a:ext cx="281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err="1">
                <a:solidFill>
                  <a:srgbClr val="FFFF00"/>
                </a:solidFill>
              </a:rPr>
              <a:t>Запишемо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6146" name="Picture 2" descr="Філологічна скринька: Шестикласникам і шестикласницям (література)">
            <a:extLst>
              <a:ext uri="{FF2B5EF4-FFF2-40B4-BE49-F238E27FC236}">
                <a16:creationId xmlns:a16="http://schemas.microsoft.com/office/drawing/2014/main" id="{08FFAA92-52BA-4A04-B359-C3505BB7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094" y="496818"/>
            <a:ext cx="1689826" cy="168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BA5710-CFF8-4718-83DE-18CE37ABB62E}"/>
              </a:ext>
            </a:extLst>
          </p:cNvPr>
          <p:cNvSpPr txBox="1"/>
          <p:nvPr/>
        </p:nvSpPr>
        <p:spPr>
          <a:xfrm>
            <a:off x="220900" y="4449244"/>
            <a:ext cx="3393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п’ять</a:t>
            </a:r>
            <a:endParaRPr lang="ru-RU" sz="9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211DA7-0D5E-4028-AAE0-BA41091D729C}"/>
              </a:ext>
            </a:extLst>
          </p:cNvPr>
          <p:cNvSpPr txBox="1"/>
          <p:nvPr/>
        </p:nvSpPr>
        <p:spPr>
          <a:xfrm>
            <a:off x="137117" y="27739"/>
            <a:ext cx="281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Поміркуємо!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17" name="Picture 2" descr="Смайлики учеба - векторные изображения, Смайлики учеба картинки |  Depositphotos">
            <a:extLst>
              <a:ext uri="{FF2B5EF4-FFF2-40B4-BE49-F238E27FC236}">
                <a16:creationId xmlns:a16="http://schemas.microsoft.com/office/drawing/2014/main" id="{7D8DC998-7CDC-4F5F-AB9C-14CA4E792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06" y="674070"/>
            <a:ext cx="1551703" cy="173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А САМА МИШКА - ЮРІЙ ЯРМИШ - Скринька казок українських письменників -  ЛІТЕРАТУРНІ КАЗКИ - З ЛІТЕРАТУРНОЇ СКАРБНИЦІ">
            <a:extLst>
              <a:ext uri="{FF2B5EF4-FFF2-40B4-BE49-F238E27FC236}">
                <a16:creationId xmlns:a16="http://schemas.microsoft.com/office/drawing/2014/main" id="{6E6A1323-9D47-494F-80B1-F81002C6B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7" y="3958001"/>
            <a:ext cx="4431983" cy="268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44A322F-A96B-4A2A-AA0B-A302A2602012}"/>
              </a:ext>
            </a:extLst>
          </p:cNvPr>
          <p:cNvSpPr txBox="1"/>
          <p:nvPr/>
        </p:nvSpPr>
        <p:spPr>
          <a:xfrm>
            <a:off x="8714175" y="4356335"/>
            <a:ext cx="3393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шість</a:t>
            </a:r>
            <a:endParaRPr lang="ru-RU" sz="9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2792F0-7C4E-4A9E-81E4-8612B06AF538}"/>
              </a:ext>
            </a:extLst>
          </p:cNvPr>
          <p:cNvSpPr txBox="1"/>
          <p:nvPr/>
        </p:nvSpPr>
        <p:spPr>
          <a:xfrm>
            <a:off x="3614737" y="2408757"/>
            <a:ext cx="47436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скільки?</a:t>
            </a:r>
            <a:endParaRPr lang="ru-RU" sz="9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8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1914794" y="496818"/>
            <a:ext cx="8496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/>
              <a:t>Відгадай загадку. </a:t>
            </a:r>
            <a:r>
              <a:rPr lang="uk-UA" sz="3600" dirty="0" err="1"/>
              <a:t>Випиши</a:t>
            </a:r>
            <a:r>
              <a:rPr lang="uk-UA" sz="3600" dirty="0"/>
              <a:t>  слова, </a:t>
            </a:r>
          </a:p>
          <a:p>
            <a:pPr algn="ctr"/>
            <a:r>
              <a:rPr lang="uk-UA" sz="3600" dirty="0"/>
              <a:t>якими називають </a:t>
            </a:r>
            <a:r>
              <a:rPr lang="uk-UA" sz="3600" dirty="0">
                <a:solidFill>
                  <a:srgbClr val="FFC000"/>
                </a:solidFill>
              </a:rPr>
              <a:t>кількість предметів.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6B0220-8459-4653-A98C-9B9B89CD68B3}"/>
              </a:ext>
            </a:extLst>
          </p:cNvPr>
          <p:cNvSpPr txBox="1"/>
          <p:nvPr/>
        </p:nvSpPr>
        <p:spPr>
          <a:xfrm>
            <a:off x="9281745" y="-41449"/>
            <a:ext cx="281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err="1">
                <a:solidFill>
                  <a:srgbClr val="FFFF00"/>
                </a:solidFill>
              </a:rPr>
              <a:t>Запишемо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6146" name="Picture 2" descr="Філологічна скринька: Шестикласникам і шестикласницям (література)">
            <a:extLst>
              <a:ext uri="{FF2B5EF4-FFF2-40B4-BE49-F238E27FC236}">
                <a16:creationId xmlns:a16="http://schemas.microsoft.com/office/drawing/2014/main" id="{08FFAA92-52BA-4A04-B359-C3505BB7F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094" y="496818"/>
            <a:ext cx="1689826" cy="168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211DA7-0D5E-4028-AAE0-BA41091D729C}"/>
              </a:ext>
            </a:extLst>
          </p:cNvPr>
          <p:cNvSpPr txBox="1"/>
          <p:nvPr/>
        </p:nvSpPr>
        <p:spPr>
          <a:xfrm>
            <a:off x="137117" y="27739"/>
            <a:ext cx="2819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</a:rPr>
              <a:t>Поміркуємо!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17" name="Picture 2" descr="Смайлики учеба - векторные изображения, Смайлики учеба картинки |  Depositphotos">
            <a:extLst>
              <a:ext uri="{FF2B5EF4-FFF2-40B4-BE49-F238E27FC236}">
                <a16:creationId xmlns:a16="http://schemas.microsoft.com/office/drawing/2014/main" id="{7D8DC998-7CDC-4F5F-AB9C-14CA4E792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06" y="674070"/>
            <a:ext cx="1551703" cy="173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3C4D51-9F89-438D-9856-D6A513311599}"/>
              </a:ext>
            </a:extLst>
          </p:cNvPr>
          <p:cNvSpPr txBox="1"/>
          <p:nvPr/>
        </p:nvSpPr>
        <p:spPr>
          <a:xfrm>
            <a:off x="2392637" y="2782669"/>
            <a:ext cx="6777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i="1" dirty="0"/>
              <a:t>У двох матерів по п’ять синів. </a:t>
            </a:r>
            <a:endParaRPr lang="ru-RU" sz="36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31D4CB-F200-4885-811B-8A15E331CBA7}"/>
              </a:ext>
            </a:extLst>
          </p:cNvPr>
          <p:cNvSpPr txBox="1"/>
          <p:nvPr/>
        </p:nvSpPr>
        <p:spPr>
          <a:xfrm>
            <a:off x="2504256" y="3967035"/>
            <a:ext cx="81680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i="1" dirty="0"/>
              <a:t>Один батько  тисячі синів має. </a:t>
            </a:r>
          </a:p>
          <a:p>
            <a:r>
              <a:rPr lang="uk-UA" sz="3600" i="1" dirty="0"/>
              <a:t>Всім шапки справляє, а собі не має.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355679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Смайлики учеба - векторные изображения, Смайлики учеба картинки |  Depositphotos">
            <a:extLst>
              <a:ext uri="{FF2B5EF4-FFF2-40B4-BE49-F238E27FC236}">
                <a16:creationId xmlns:a16="http://schemas.microsoft.com/office/drawing/2014/main" id="{0E616226-4D0A-458A-84C9-2D7A099A1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682" y="133016"/>
            <a:ext cx="2019300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A23195-7679-4F7A-881F-D5F3230F0362}"/>
              </a:ext>
            </a:extLst>
          </p:cNvPr>
          <p:cNvSpPr txBox="1"/>
          <p:nvPr/>
        </p:nvSpPr>
        <p:spPr>
          <a:xfrm>
            <a:off x="1455942" y="1261728"/>
            <a:ext cx="84963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dirty="0"/>
              <a:t>Добираю</a:t>
            </a:r>
            <a:r>
              <a:rPr lang="uk-UA" sz="4000" dirty="0"/>
              <a:t>  </a:t>
            </a:r>
            <a:r>
              <a:rPr lang="uk-UA" sz="6600" dirty="0"/>
              <a:t>слова, </a:t>
            </a:r>
          </a:p>
          <a:p>
            <a:pPr algn="ctr"/>
            <a:r>
              <a:rPr lang="uk-UA" sz="6600" dirty="0"/>
              <a:t>якими називають </a:t>
            </a:r>
            <a:r>
              <a:rPr lang="uk-UA" sz="6600" dirty="0">
                <a:solidFill>
                  <a:srgbClr val="FFC000"/>
                </a:solidFill>
              </a:rPr>
              <a:t>кількість предметів</a:t>
            </a:r>
          </a:p>
        </p:txBody>
      </p:sp>
    </p:spTree>
    <p:extLst>
      <p:ext uri="{BB962C8B-B14F-4D97-AF65-F5344CB8AC3E}">
        <p14:creationId xmlns:p14="http://schemas.microsoft.com/office/powerpoint/2010/main" val="467290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408</TotalTime>
  <Words>125</Words>
  <Application>Microsoft Office PowerPoint</Application>
  <PresentationFormat>Широкоэкранный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Навчання грамоти. Письмо</vt:lpstr>
      <vt:lpstr>Хвилинка ввічливого письма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16</cp:revision>
  <dcterms:created xsi:type="dcterms:W3CDTF">2022-05-16T19:05:07Z</dcterms:created>
  <dcterms:modified xsi:type="dcterms:W3CDTF">2022-05-25T13:50:00Z</dcterms:modified>
</cp:coreProperties>
</file>